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8288000" cy="10287000"/>
  <p:notesSz cx="6858000" cy="9144000"/>
  <p:embeddedFontLst>
    <p:embeddedFont>
      <p:font typeface="Chonburi" panose="00000500000000000000" pitchFamily="2" charset="-34"/>
      <p:regular r:id="rId38"/>
    </p:embeddedFont>
    <p:embeddedFont>
      <p:font typeface="DM Sans" pitchFamily="2" charset="0"/>
      <p:regular r:id="rId39"/>
    </p:embeddedFont>
    <p:embeddedFont>
      <p:font typeface="DM Sans Bold" charset="0"/>
      <p:regular r:id="rId40"/>
    </p:embeddedFont>
    <p:embeddedFont>
      <p:font typeface="DM Sans Bold Italics" panose="020B0604020202020204" charset="0"/>
      <p:regular r:id="rId41"/>
    </p:embeddedFont>
    <p:embeddedFont>
      <p:font typeface="Garet Bold" panose="020B0604020202020204" charset="0"/>
      <p:regular r:id="rId42"/>
    </p:embeddedFont>
    <p:embeddedFont>
      <p:font typeface="Public Sans" panose="020B0604020202020204" charset="0"/>
      <p:regular r:id="rId43"/>
    </p:embeddedFont>
    <p:embeddedFont>
      <p:font typeface="Public Sans Italics" panose="020B0604020202020204" charset="0"/>
      <p:regular r:id="rId44"/>
    </p:embeddedFont>
    <p:embeddedFont>
      <p:font typeface="Retropix"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27"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learning.hcmut.edu.vn/course/view.php?id=111906" TargetMode="External"/><Relationship Id="rId7" Type="http://schemas.openxmlformats.org/officeDocument/2006/relationships/image" Target="../media/image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3" Type="http://schemas.openxmlformats.org/officeDocument/2006/relationships/image" Target="../media/image39.svg"/><Relationship Id="rId18" Type="http://schemas.openxmlformats.org/officeDocument/2006/relationships/image" Target="../media/image44.png"/><Relationship Id="rId26" Type="http://schemas.openxmlformats.org/officeDocument/2006/relationships/image" Target="../media/image52.png"/><Relationship Id="rId3" Type="http://schemas.openxmlformats.org/officeDocument/2006/relationships/image" Target="../media/image29.svg"/><Relationship Id="rId21" Type="http://schemas.openxmlformats.org/officeDocument/2006/relationships/image" Target="../media/image47.svg"/><Relationship Id="rId7" Type="http://schemas.openxmlformats.org/officeDocument/2006/relationships/image" Target="../media/image33.svg"/><Relationship Id="rId12" Type="http://schemas.openxmlformats.org/officeDocument/2006/relationships/image" Target="../media/image38.png"/><Relationship Id="rId17" Type="http://schemas.openxmlformats.org/officeDocument/2006/relationships/image" Target="../media/image43.svg"/><Relationship Id="rId25" Type="http://schemas.openxmlformats.org/officeDocument/2006/relationships/image" Target="../media/image51.svg"/><Relationship Id="rId33" Type="http://schemas.openxmlformats.org/officeDocument/2006/relationships/image" Target="../media/image59.svg"/><Relationship Id="rId2" Type="http://schemas.openxmlformats.org/officeDocument/2006/relationships/image" Target="../media/image28.png"/><Relationship Id="rId16" Type="http://schemas.openxmlformats.org/officeDocument/2006/relationships/image" Target="../media/image42.png"/><Relationship Id="rId20" Type="http://schemas.openxmlformats.org/officeDocument/2006/relationships/image" Target="../media/image46.png"/><Relationship Id="rId29" Type="http://schemas.openxmlformats.org/officeDocument/2006/relationships/image" Target="../media/image55.sv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24" Type="http://schemas.openxmlformats.org/officeDocument/2006/relationships/image" Target="../media/image50.png"/><Relationship Id="rId32" Type="http://schemas.openxmlformats.org/officeDocument/2006/relationships/image" Target="../media/image58.png"/><Relationship Id="rId5" Type="http://schemas.openxmlformats.org/officeDocument/2006/relationships/image" Target="../media/image31.svg"/><Relationship Id="rId15" Type="http://schemas.openxmlformats.org/officeDocument/2006/relationships/image" Target="../media/image41.svg"/><Relationship Id="rId23" Type="http://schemas.openxmlformats.org/officeDocument/2006/relationships/image" Target="../media/image49.svg"/><Relationship Id="rId28" Type="http://schemas.openxmlformats.org/officeDocument/2006/relationships/image" Target="../media/image54.png"/><Relationship Id="rId10" Type="http://schemas.openxmlformats.org/officeDocument/2006/relationships/image" Target="../media/image36.png"/><Relationship Id="rId19" Type="http://schemas.openxmlformats.org/officeDocument/2006/relationships/image" Target="../media/image45.svg"/><Relationship Id="rId31" Type="http://schemas.openxmlformats.org/officeDocument/2006/relationships/image" Target="../media/image57.sv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3.svg"/><Relationship Id="rId30" Type="http://schemas.openxmlformats.org/officeDocument/2006/relationships/image" Target="../media/image56.png"/><Relationship Id="rId8" Type="http://schemas.openxmlformats.org/officeDocument/2006/relationships/image" Target="../media/image34.png"/></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18" Type="http://schemas.openxmlformats.org/officeDocument/2006/relationships/image" Target="../media/image58.png"/><Relationship Id="rId3" Type="http://schemas.openxmlformats.org/officeDocument/2006/relationships/image" Target="../media/image45.svg"/><Relationship Id="rId21" Type="http://schemas.openxmlformats.org/officeDocument/2006/relationships/image" Target="../media/image63.png"/><Relationship Id="rId7" Type="http://schemas.openxmlformats.org/officeDocument/2006/relationships/image" Target="../media/image49.svg"/><Relationship Id="rId12" Type="http://schemas.openxmlformats.org/officeDocument/2006/relationships/image" Target="../media/image54.png"/><Relationship Id="rId17" Type="http://schemas.openxmlformats.org/officeDocument/2006/relationships/image" Target="../media/image61.svg"/><Relationship Id="rId2" Type="http://schemas.openxmlformats.org/officeDocument/2006/relationships/image" Target="../media/image44.png"/><Relationship Id="rId16" Type="http://schemas.openxmlformats.org/officeDocument/2006/relationships/image" Target="../media/image60.png"/><Relationship Id="rId20"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svg"/><Relationship Id="rId24" Type="http://schemas.openxmlformats.org/officeDocument/2006/relationships/image" Target="../media/image41.svg"/><Relationship Id="rId5" Type="http://schemas.openxmlformats.org/officeDocument/2006/relationships/image" Target="../media/image47.svg"/><Relationship Id="rId15" Type="http://schemas.openxmlformats.org/officeDocument/2006/relationships/image" Target="../media/image57.svg"/><Relationship Id="rId23" Type="http://schemas.openxmlformats.org/officeDocument/2006/relationships/image" Target="../media/image40.png"/><Relationship Id="rId10" Type="http://schemas.openxmlformats.org/officeDocument/2006/relationships/image" Target="../media/image52.png"/><Relationship Id="rId19" Type="http://schemas.openxmlformats.org/officeDocument/2006/relationships/image" Target="../media/image59.sv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6.png"/><Relationship Id="rId22" Type="http://schemas.openxmlformats.org/officeDocument/2006/relationships/image" Target="../media/image64.svg"/></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18" Type="http://schemas.openxmlformats.org/officeDocument/2006/relationships/image" Target="../media/image58.png"/><Relationship Id="rId3" Type="http://schemas.openxmlformats.org/officeDocument/2006/relationships/image" Target="../media/image45.svg"/><Relationship Id="rId7" Type="http://schemas.openxmlformats.org/officeDocument/2006/relationships/image" Target="../media/image49.svg"/><Relationship Id="rId12" Type="http://schemas.openxmlformats.org/officeDocument/2006/relationships/image" Target="../media/image54.png"/><Relationship Id="rId17" Type="http://schemas.openxmlformats.org/officeDocument/2006/relationships/image" Target="../media/image61.svg"/><Relationship Id="rId2" Type="http://schemas.openxmlformats.org/officeDocument/2006/relationships/image" Target="../media/image44.png"/><Relationship Id="rId16" Type="http://schemas.openxmlformats.org/officeDocument/2006/relationships/image" Target="../media/image60.png"/><Relationship Id="rId20"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5" Type="http://schemas.openxmlformats.org/officeDocument/2006/relationships/image" Target="../media/image57.svg"/><Relationship Id="rId10" Type="http://schemas.openxmlformats.org/officeDocument/2006/relationships/image" Target="../media/image52.png"/><Relationship Id="rId19" Type="http://schemas.openxmlformats.org/officeDocument/2006/relationships/image" Target="../media/image59.sv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6.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18" Type="http://schemas.openxmlformats.org/officeDocument/2006/relationships/image" Target="../media/image58.png"/><Relationship Id="rId3" Type="http://schemas.openxmlformats.org/officeDocument/2006/relationships/image" Target="../media/image45.svg"/><Relationship Id="rId21" Type="http://schemas.openxmlformats.org/officeDocument/2006/relationships/image" Target="../media/image64.svg"/><Relationship Id="rId7" Type="http://schemas.openxmlformats.org/officeDocument/2006/relationships/image" Target="../media/image49.svg"/><Relationship Id="rId12" Type="http://schemas.openxmlformats.org/officeDocument/2006/relationships/image" Target="../media/image54.png"/><Relationship Id="rId17" Type="http://schemas.openxmlformats.org/officeDocument/2006/relationships/image" Target="../media/image61.svg"/><Relationship Id="rId2" Type="http://schemas.openxmlformats.org/officeDocument/2006/relationships/image" Target="../media/image44.png"/><Relationship Id="rId16" Type="http://schemas.openxmlformats.org/officeDocument/2006/relationships/image" Target="../media/image60.png"/><Relationship Id="rId20"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svg"/><Relationship Id="rId24" Type="http://schemas.openxmlformats.org/officeDocument/2006/relationships/image" Target="../media/image66.png"/><Relationship Id="rId5" Type="http://schemas.openxmlformats.org/officeDocument/2006/relationships/image" Target="../media/image47.svg"/><Relationship Id="rId15" Type="http://schemas.openxmlformats.org/officeDocument/2006/relationships/image" Target="../media/image57.svg"/><Relationship Id="rId23" Type="http://schemas.openxmlformats.org/officeDocument/2006/relationships/image" Target="../media/image41.svg"/><Relationship Id="rId10" Type="http://schemas.openxmlformats.org/officeDocument/2006/relationships/image" Target="../media/image52.png"/><Relationship Id="rId19" Type="http://schemas.openxmlformats.org/officeDocument/2006/relationships/image" Target="../media/image59.sv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6.png"/><Relationship Id="rId22"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18" Type="http://schemas.openxmlformats.org/officeDocument/2006/relationships/image" Target="../media/image58.png"/><Relationship Id="rId3" Type="http://schemas.openxmlformats.org/officeDocument/2006/relationships/image" Target="../media/image45.svg"/><Relationship Id="rId21" Type="http://schemas.openxmlformats.org/officeDocument/2006/relationships/image" Target="../media/image63.png"/><Relationship Id="rId7" Type="http://schemas.openxmlformats.org/officeDocument/2006/relationships/image" Target="../media/image49.svg"/><Relationship Id="rId12" Type="http://schemas.openxmlformats.org/officeDocument/2006/relationships/image" Target="../media/image54.png"/><Relationship Id="rId17" Type="http://schemas.openxmlformats.org/officeDocument/2006/relationships/image" Target="../media/image61.svg"/><Relationship Id="rId2" Type="http://schemas.openxmlformats.org/officeDocument/2006/relationships/image" Target="../media/image44.png"/><Relationship Id="rId16" Type="http://schemas.openxmlformats.org/officeDocument/2006/relationships/image" Target="../media/image60.png"/><Relationship Id="rId20"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svg"/><Relationship Id="rId24" Type="http://schemas.openxmlformats.org/officeDocument/2006/relationships/image" Target="../media/image41.svg"/><Relationship Id="rId5" Type="http://schemas.openxmlformats.org/officeDocument/2006/relationships/image" Target="../media/image47.svg"/><Relationship Id="rId15" Type="http://schemas.openxmlformats.org/officeDocument/2006/relationships/image" Target="../media/image57.svg"/><Relationship Id="rId23" Type="http://schemas.openxmlformats.org/officeDocument/2006/relationships/image" Target="../media/image40.png"/><Relationship Id="rId10" Type="http://schemas.openxmlformats.org/officeDocument/2006/relationships/image" Target="../media/image52.png"/><Relationship Id="rId19" Type="http://schemas.openxmlformats.org/officeDocument/2006/relationships/image" Target="../media/image59.sv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6.png"/><Relationship Id="rId22" Type="http://schemas.openxmlformats.org/officeDocument/2006/relationships/image" Target="../media/image64.svg"/></Relationships>
</file>

<file path=ppt/slides/_rels/slide31.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18" Type="http://schemas.openxmlformats.org/officeDocument/2006/relationships/image" Target="../media/image58.png"/><Relationship Id="rId3" Type="http://schemas.openxmlformats.org/officeDocument/2006/relationships/image" Target="../media/image45.svg"/><Relationship Id="rId21" Type="http://schemas.openxmlformats.org/officeDocument/2006/relationships/image" Target="../media/image64.svg"/><Relationship Id="rId7" Type="http://schemas.openxmlformats.org/officeDocument/2006/relationships/image" Target="../media/image49.svg"/><Relationship Id="rId12" Type="http://schemas.openxmlformats.org/officeDocument/2006/relationships/image" Target="../media/image54.png"/><Relationship Id="rId17" Type="http://schemas.openxmlformats.org/officeDocument/2006/relationships/image" Target="../media/image61.svg"/><Relationship Id="rId2" Type="http://schemas.openxmlformats.org/officeDocument/2006/relationships/image" Target="../media/image44.png"/><Relationship Id="rId16" Type="http://schemas.openxmlformats.org/officeDocument/2006/relationships/image" Target="../media/image60.png"/><Relationship Id="rId20"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svg"/><Relationship Id="rId24" Type="http://schemas.openxmlformats.org/officeDocument/2006/relationships/image" Target="../media/image68.png"/><Relationship Id="rId5" Type="http://schemas.openxmlformats.org/officeDocument/2006/relationships/image" Target="../media/image47.svg"/><Relationship Id="rId15" Type="http://schemas.openxmlformats.org/officeDocument/2006/relationships/image" Target="../media/image57.svg"/><Relationship Id="rId23" Type="http://schemas.openxmlformats.org/officeDocument/2006/relationships/image" Target="../media/image41.svg"/><Relationship Id="rId10" Type="http://schemas.openxmlformats.org/officeDocument/2006/relationships/image" Target="../media/image52.png"/><Relationship Id="rId19" Type="http://schemas.openxmlformats.org/officeDocument/2006/relationships/image" Target="../media/image59.sv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6.png"/><Relationship Id="rId22" Type="http://schemas.openxmlformats.org/officeDocument/2006/relationships/image" Target="../media/image40.png"/></Relationships>
</file>

<file path=ppt/slides/_rels/slide3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18" Type="http://schemas.openxmlformats.org/officeDocument/2006/relationships/image" Target="../media/image58.png"/><Relationship Id="rId3" Type="http://schemas.openxmlformats.org/officeDocument/2006/relationships/image" Target="../media/image45.svg"/><Relationship Id="rId21" Type="http://schemas.openxmlformats.org/officeDocument/2006/relationships/image" Target="../media/image64.svg"/><Relationship Id="rId7" Type="http://schemas.openxmlformats.org/officeDocument/2006/relationships/image" Target="../media/image49.svg"/><Relationship Id="rId12" Type="http://schemas.openxmlformats.org/officeDocument/2006/relationships/image" Target="../media/image54.png"/><Relationship Id="rId17" Type="http://schemas.openxmlformats.org/officeDocument/2006/relationships/image" Target="../media/image61.svg"/><Relationship Id="rId2" Type="http://schemas.openxmlformats.org/officeDocument/2006/relationships/image" Target="../media/image44.png"/><Relationship Id="rId16" Type="http://schemas.openxmlformats.org/officeDocument/2006/relationships/image" Target="../media/image60.png"/><Relationship Id="rId20"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svg"/><Relationship Id="rId24" Type="http://schemas.openxmlformats.org/officeDocument/2006/relationships/image" Target="../media/image69.png"/><Relationship Id="rId5" Type="http://schemas.openxmlformats.org/officeDocument/2006/relationships/image" Target="../media/image47.svg"/><Relationship Id="rId15" Type="http://schemas.openxmlformats.org/officeDocument/2006/relationships/image" Target="../media/image57.svg"/><Relationship Id="rId23" Type="http://schemas.openxmlformats.org/officeDocument/2006/relationships/image" Target="../media/image41.svg"/><Relationship Id="rId10" Type="http://schemas.openxmlformats.org/officeDocument/2006/relationships/image" Target="../media/image52.png"/><Relationship Id="rId19" Type="http://schemas.openxmlformats.org/officeDocument/2006/relationships/image" Target="../media/image59.sv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6.png"/><Relationship Id="rId22" Type="http://schemas.openxmlformats.org/officeDocument/2006/relationships/image" Target="../media/image40.png"/></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18" Type="http://schemas.openxmlformats.org/officeDocument/2006/relationships/image" Target="../media/image58.png"/><Relationship Id="rId3" Type="http://schemas.openxmlformats.org/officeDocument/2006/relationships/image" Target="../media/image45.svg"/><Relationship Id="rId21" Type="http://schemas.openxmlformats.org/officeDocument/2006/relationships/image" Target="../media/image64.svg"/><Relationship Id="rId7" Type="http://schemas.openxmlformats.org/officeDocument/2006/relationships/image" Target="../media/image49.svg"/><Relationship Id="rId12" Type="http://schemas.openxmlformats.org/officeDocument/2006/relationships/image" Target="../media/image54.png"/><Relationship Id="rId17" Type="http://schemas.openxmlformats.org/officeDocument/2006/relationships/image" Target="../media/image61.svg"/><Relationship Id="rId2" Type="http://schemas.openxmlformats.org/officeDocument/2006/relationships/image" Target="../media/image44.png"/><Relationship Id="rId16" Type="http://schemas.openxmlformats.org/officeDocument/2006/relationships/image" Target="../media/image60.png"/><Relationship Id="rId20"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svg"/><Relationship Id="rId24" Type="http://schemas.openxmlformats.org/officeDocument/2006/relationships/image" Target="../media/image70.png"/><Relationship Id="rId5" Type="http://schemas.openxmlformats.org/officeDocument/2006/relationships/image" Target="../media/image47.svg"/><Relationship Id="rId15" Type="http://schemas.openxmlformats.org/officeDocument/2006/relationships/image" Target="../media/image57.svg"/><Relationship Id="rId23" Type="http://schemas.openxmlformats.org/officeDocument/2006/relationships/image" Target="../media/image41.svg"/><Relationship Id="rId10" Type="http://schemas.openxmlformats.org/officeDocument/2006/relationships/image" Target="../media/image52.png"/><Relationship Id="rId19" Type="http://schemas.openxmlformats.org/officeDocument/2006/relationships/image" Target="../media/image59.sv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6.png"/><Relationship Id="rId22" Type="http://schemas.openxmlformats.org/officeDocument/2006/relationships/image" Target="../media/image40.png"/></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3" Type="http://schemas.openxmlformats.org/officeDocument/2006/relationships/image" Target="../media/image45.svg"/><Relationship Id="rId7" Type="http://schemas.openxmlformats.org/officeDocument/2006/relationships/image" Target="../media/image49.svg"/><Relationship Id="rId12" Type="http://schemas.openxmlformats.org/officeDocument/2006/relationships/image" Target="../media/image54.png"/><Relationship Id="rId17" Type="http://schemas.openxmlformats.org/officeDocument/2006/relationships/image" Target="../media/image59.svg"/><Relationship Id="rId2" Type="http://schemas.openxmlformats.org/officeDocument/2006/relationships/image" Target="../media/image44.png"/><Relationship Id="rId16"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5" Type="http://schemas.openxmlformats.org/officeDocument/2006/relationships/image" Target="../media/image5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6.png"/></Relationships>
</file>

<file path=ppt/slides/_rels/slide3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18" Type="http://schemas.openxmlformats.org/officeDocument/2006/relationships/image" Target="../media/image40.png"/><Relationship Id="rId3" Type="http://schemas.openxmlformats.org/officeDocument/2006/relationships/image" Target="../media/image45.svg"/><Relationship Id="rId7" Type="http://schemas.openxmlformats.org/officeDocument/2006/relationships/image" Target="../media/image49.svg"/><Relationship Id="rId12" Type="http://schemas.openxmlformats.org/officeDocument/2006/relationships/image" Target="../media/image54.png"/><Relationship Id="rId17" Type="http://schemas.openxmlformats.org/officeDocument/2006/relationships/image" Target="../media/image59.svg"/><Relationship Id="rId2" Type="http://schemas.openxmlformats.org/officeDocument/2006/relationships/image" Target="../media/image44.png"/><Relationship Id="rId16"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5" Type="http://schemas.openxmlformats.org/officeDocument/2006/relationships/image" Target="../media/image57.svg"/><Relationship Id="rId10" Type="http://schemas.openxmlformats.org/officeDocument/2006/relationships/image" Target="../media/image52.png"/><Relationship Id="rId19" Type="http://schemas.openxmlformats.org/officeDocument/2006/relationships/image" Target="../media/image41.sv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7808549" y="16183"/>
            <a:ext cx="13595860" cy="11516493"/>
            <a:chOff x="0" y="0"/>
            <a:chExt cx="2374900" cy="2011680"/>
          </a:xfrm>
        </p:grpSpPr>
        <p:sp>
          <p:nvSpPr>
            <p:cNvPr id="3" name="Freeform 3"/>
            <p:cNvSpPr/>
            <p:nvPr/>
          </p:nvSpPr>
          <p:spPr>
            <a:xfrm rot="5400000">
              <a:off x="181252" y="-185779"/>
              <a:ext cx="2009140" cy="2377441"/>
            </a:xfrm>
            <a:custGeom>
              <a:avLst/>
              <a:gdLst/>
              <a:ahLst/>
              <a:cxnLst/>
              <a:rect l="l" t="t" r="r" b="b"/>
              <a:pathLst>
                <a:path w="2009140" h="2377441">
                  <a:moveTo>
                    <a:pt x="1778000" y="1271"/>
                  </a:moveTo>
                  <a:cubicBezTo>
                    <a:pt x="1276350" y="2541"/>
                    <a:pt x="598170" y="17781"/>
                    <a:pt x="97790" y="17781"/>
                  </a:cubicBezTo>
                  <a:cubicBezTo>
                    <a:pt x="90170" y="17781"/>
                    <a:pt x="82550" y="16511"/>
                    <a:pt x="76200" y="16511"/>
                  </a:cubicBezTo>
                  <a:cubicBezTo>
                    <a:pt x="74930" y="17781"/>
                    <a:pt x="74930" y="19051"/>
                    <a:pt x="73660" y="20321"/>
                  </a:cubicBezTo>
                  <a:cubicBezTo>
                    <a:pt x="73660" y="20321"/>
                    <a:pt x="74930" y="21591"/>
                    <a:pt x="76200" y="21591"/>
                  </a:cubicBezTo>
                  <a:cubicBezTo>
                    <a:pt x="82550" y="24131"/>
                    <a:pt x="82550" y="29211"/>
                    <a:pt x="82550" y="34291"/>
                  </a:cubicBezTo>
                  <a:cubicBezTo>
                    <a:pt x="81280" y="40641"/>
                    <a:pt x="74930" y="46991"/>
                    <a:pt x="77470" y="54611"/>
                  </a:cubicBezTo>
                  <a:cubicBezTo>
                    <a:pt x="78740" y="57151"/>
                    <a:pt x="76200" y="62231"/>
                    <a:pt x="73660" y="63501"/>
                  </a:cubicBezTo>
                  <a:cubicBezTo>
                    <a:pt x="68580" y="67311"/>
                    <a:pt x="68580" y="72391"/>
                    <a:pt x="71120" y="77471"/>
                  </a:cubicBezTo>
                  <a:cubicBezTo>
                    <a:pt x="72390" y="80011"/>
                    <a:pt x="71120" y="82551"/>
                    <a:pt x="71120" y="85091"/>
                  </a:cubicBezTo>
                  <a:cubicBezTo>
                    <a:pt x="71120" y="88901"/>
                    <a:pt x="69850" y="93981"/>
                    <a:pt x="68580" y="97791"/>
                  </a:cubicBezTo>
                  <a:cubicBezTo>
                    <a:pt x="68580" y="99061"/>
                    <a:pt x="67310" y="101601"/>
                    <a:pt x="67310" y="102871"/>
                  </a:cubicBezTo>
                  <a:cubicBezTo>
                    <a:pt x="66040" y="106681"/>
                    <a:pt x="62230" y="110491"/>
                    <a:pt x="67310" y="114301"/>
                  </a:cubicBezTo>
                  <a:cubicBezTo>
                    <a:pt x="67310" y="114301"/>
                    <a:pt x="67310" y="116841"/>
                    <a:pt x="66040" y="118111"/>
                  </a:cubicBezTo>
                  <a:cubicBezTo>
                    <a:pt x="63500" y="119381"/>
                    <a:pt x="59690" y="120651"/>
                    <a:pt x="57150" y="121921"/>
                  </a:cubicBezTo>
                  <a:cubicBezTo>
                    <a:pt x="53340" y="124461"/>
                    <a:pt x="46990" y="124461"/>
                    <a:pt x="44450" y="128271"/>
                  </a:cubicBezTo>
                  <a:cubicBezTo>
                    <a:pt x="43180" y="130811"/>
                    <a:pt x="41910" y="132081"/>
                    <a:pt x="39370" y="133351"/>
                  </a:cubicBezTo>
                  <a:cubicBezTo>
                    <a:pt x="38100" y="133351"/>
                    <a:pt x="36830" y="135891"/>
                    <a:pt x="35560" y="135891"/>
                  </a:cubicBezTo>
                  <a:lnTo>
                    <a:pt x="31750" y="139701"/>
                  </a:lnTo>
                  <a:cubicBezTo>
                    <a:pt x="29210" y="140971"/>
                    <a:pt x="25400" y="142241"/>
                    <a:pt x="24130" y="144781"/>
                  </a:cubicBezTo>
                  <a:cubicBezTo>
                    <a:pt x="20320" y="149861"/>
                    <a:pt x="15240" y="151131"/>
                    <a:pt x="8890" y="148591"/>
                  </a:cubicBezTo>
                  <a:cubicBezTo>
                    <a:pt x="7620" y="152401"/>
                    <a:pt x="5080" y="154941"/>
                    <a:pt x="5080" y="158751"/>
                  </a:cubicBezTo>
                  <a:cubicBezTo>
                    <a:pt x="6350" y="173991"/>
                    <a:pt x="8890" y="190501"/>
                    <a:pt x="10160" y="205741"/>
                  </a:cubicBezTo>
                  <a:cubicBezTo>
                    <a:pt x="10160" y="208281"/>
                    <a:pt x="11430" y="212091"/>
                    <a:pt x="12700" y="213361"/>
                  </a:cubicBezTo>
                  <a:cubicBezTo>
                    <a:pt x="19050" y="223521"/>
                    <a:pt x="13970" y="233681"/>
                    <a:pt x="12700" y="243841"/>
                  </a:cubicBezTo>
                  <a:cubicBezTo>
                    <a:pt x="12700" y="251461"/>
                    <a:pt x="8890" y="259081"/>
                    <a:pt x="7620" y="266701"/>
                  </a:cubicBezTo>
                  <a:cubicBezTo>
                    <a:pt x="6350" y="275591"/>
                    <a:pt x="7620" y="283211"/>
                    <a:pt x="6350" y="292101"/>
                  </a:cubicBezTo>
                  <a:cubicBezTo>
                    <a:pt x="6350" y="293371"/>
                    <a:pt x="5080" y="294641"/>
                    <a:pt x="3810" y="295911"/>
                  </a:cubicBezTo>
                  <a:cubicBezTo>
                    <a:pt x="0" y="298451"/>
                    <a:pt x="1270" y="303531"/>
                    <a:pt x="2540" y="306071"/>
                  </a:cubicBezTo>
                  <a:cubicBezTo>
                    <a:pt x="5080" y="309881"/>
                    <a:pt x="8890" y="311151"/>
                    <a:pt x="12700" y="313691"/>
                  </a:cubicBezTo>
                  <a:cubicBezTo>
                    <a:pt x="13970" y="320041"/>
                    <a:pt x="15240" y="328931"/>
                    <a:pt x="19050" y="335281"/>
                  </a:cubicBezTo>
                  <a:cubicBezTo>
                    <a:pt x="21590" y="340361"/>
                    <a:pt x="22860" y="342901"/>
                    <a:pt x="20320" y="346711"/>
                  </a:cubicBezTo>
                  <a:lnTo>
                    <a:pt x="21590" y="347981"/>
                  </a:lnTo>
                  <a:cubicBezTo>
                    <a:pt x="24130" y="345441"/>
                    <a:pt x="27940" y="344171"/>
                    <a:pt x="30480" y="341631"/>
                  </a:cubicBezTo>
                  <a:cubicBezTo>
                    <a:pt x="31750" y="345441"/>
                    <a:pt x="34290" y="350521"/>
                    <a:pt x="33020" y="353061"/>
                  </a:cubicBezTo>
                  <a:cubicBezTo>
                    <a:pt x="31750" y="359411"/>
                    <a:pt x="34290" y="361951"/>
                    <a:pt x="36830" y="367031"/>
                  </a:cubicBezTo>
                  <a:cubicBezTo>
                    <a:pt x="40640" y="372111"/>
                    <a:pt x="43180" y="378461"/>
                    <a:pt x="45720" y="383541"/>
                  </a:cubicBezTo>
                  <a:cubicBezTo>
                    <a:pt x="45720" y="384811"/>
                    <a:pt x="45720" y="386081"/>
                    <a:pt x="44450" y="387351"/>
                  </a:cubicBezTo>
                  <a:cubicBezTo>
                    <a:pt x="44450" y="388621"/>
                    <a:pt x="43180" y="389891"/>
                    <a:pt x="43180" y="389891"/>
                  </a:cubicBezTo>
                  <a:cubicBezTo>
                    <a:pt x="45720" y="396241"/>
                    <a:pt x="48260" y="402591"/>
                    <a:pt x="45720" y="408941"/>
                  </a:cubicBezTo>
                  <a:cubicBezTo>
                    <a:pt x="45720" y="410211"/>
                    <a:pt x="46990" y="410211"/>
                    <a:pt x="46990" y="411481"/>
                  </a:cubicBezTo>
                  <a:cubicBezTo>
                    <a:pt x="49530" y="419101"/>
                    <a:pt x="58420" y="424181"/>
                    <a:pt x="58420" y="434341"/>
                  </a:cubicBezTo>
                  <a:cubicBezTo>
                    <a:pt x="58420" y="441961"/>
                    <a:pt x="64770" y="449581"/>
                    <a:pt x="64770" y="457201"/>
                  </a:cubicBezTo>
                  <a:cubicBezTo>
                    <a:pt x="66040" y="466091"/>
                    <a:pt x="68580" y="473711"/>
                    <a:pt x="72390" y="481331"/>
                  </a:cubicBezTo>
                  <a:cubicBezTo>
                    <a:pt x="73660" y="483871"/>
                    <a:pt x="73660" y="486411"/>
                    <a:pt x="73660" y="487681"/>
                  </a:cubicBezTo>
                  <a:cubicBezTo>
                    <a:pt x="71120" y="494031"/>
                    <a:pt x="74930" y="497841"/>
                    <a:pt x="78740" y="500381"/>
                  </a:cubicBezTo>
                  <a:cubicBezTo>
                    <a:pt x="87630" y="506731"/>
                    <a:pt x="90170" y="516891"/>
                    <a:pt x="92710" y="525781"/>
                  </a:cubicBezTo>
                  <a:cubicBezTo>
                    <a:pt x="95250" y="537211"/>
                    <a:pt x="96520" y="548641"/>
                    <a:pt x="97790" y="560071"/>
                  </a:cubicBezTo>
                  <a:cubicBezTo>
                    <a:pt x="97790" y="561341"/>
                    <a:pt x="101600" y="562611"/>
                    <a:pt x="102870" y="565151"/>
                  </a:cubicBezTo>
                  <a:cubicBezTo>
                    <a:pt x="102870" y="566421"/>
                    <a:pt x="101600" y="567691"/>
                    <a:pt x="101600" y="567691"/>
                  </a:cubicBezTo>
                  <a:cubicBezTo>
                    <a:pt x="109220" y="574041"/>
                    <a:pt x="120650" y="577851"/>
                    <a:pt x="119380" y="590551"/>
                  </a:cubicBezTo>
                  <a:lnTo>
                    <a:pt x="119380" y="591821"/>
                  </a:lnTo>
                  <a:cubicBezTo>
                    <a:pt x="125730" y="601981"/>
                    <a:pt x="123190" y="612141"/>
                    <a:pt x="120650" y="621031"/>
                  </a:cubicBezTo>
                  <a:cubicBezTo>
                    <a:pt x="120650" y="623571"/>
                    <a:pt x="118110" y="627381"/>
                    <a:pt x="115570" y="628651"/>
                  </a:cubicBezTo>
                  <a:cubicBezTo>
                    <a:pt x="107950" y="632461"/>
                    <a:pt x="105410" y="642621"/>
                    <a:pt x="107950" y="650241"/>
                  </a:cubicBezTo>
                  <a:cubicBezTo>
                    <a:pt x="110490" y="656591"/>
                    <a:pt x="111760" y="662941"/>
                    <a:pt x="114300" y="669291"/>
                  </a:cubicBezTo>
                  <a:cubicBezTo>
                    <a:pt x="116840" y="679451"/>
                    <a:pt x="118110" y="688341"/>
                    <a:pt x="113030" y="698501"/>
                  </a:cubicBezTo>
                  <a:cubicBezTo>
                    <a:pt x="107950" y="708661"/>
                    <a:pt x="111760" y="716281"/>
                    <a:pt x="123190" y="721361"/>
                  </a:cubicBezTo>
                  <a:cubicBezTo>
                    <a:pt x="130810" y="725171"/>
                    <a:pt x="132080" y="735331"/>
                    <a:pt x="125730" y="741681"/>
                  </a:cubicBezTo>
                  <a:cubicBezTo>
                    <a:pt x="121920" y="745491"/>
                    <a:pt x="123190" y="748031"/>
                    <a:pt x="125730" y="751841"/>
                  </a:cubicBezTo>
                  <a:lnTo>
                    <a:pt x="133350" y="759461"/>
                  </a:lnTo>
                  <a:cubicBezTo>
                    <a:pt x="134620" y="760731"/>
                    <a:pt x="134620" y="763271"/>
                    <a:pt x="134620" y="764541"/>
                  </a:cubicBezTo>
                  <a:lnTo>
                    <a:pt x="134620" y="772161"/>
                  </a:lnTo>
                  <a:cubicBezTo>
                    <a:pt x="134620" y="777241"/>
                    <a:pt x="133350" y="782321"/>
                    <a:pt x="132080" y="787401"/>
                  </a:cubicBezTo>
                  <a:cubicBezTo>
                    <a:pt x="130810" y="793751"/>
                    <a:pt x="127000" y="798831"/>
                    <a:pt x="125730" y="805181"/>
                  </a:cubicBezTo>
                  <a:cubicBezTo>
                    <a:pt x="124460" y="815341"/>
                    <a:pt x="115570" y="817881"/>
                    <a:pt x="109220" y="821691"/>
                  </a:cubicBezTo>
                  <a:cubicBezTo>
                    <a:pt x="105410" y="824231"/>
                    <a:pt x="100330" y="829311"/>
                    <a:pt x="101600" y="834391"/>
                  </a:cubicBezTo>
                  <a:cubicBezTo>
                    <a:pt x="104140" y="839471"/>
                    <a:pt x="101600" y="844551"/>
                    <a:pt x="100330" y="848361"/>
                  </a:cubicBezTo>
                  <a:cubicBezTo>
                    <a:pt x="100330" y="849631"/>
                    <a:pt x="99060" y="852171"/>
                    <a:pt x="99060" y="853441"/>
                  </a:cubicBezTo>
                  <a:cubicBezTo>
                    <a:pt x="96520" y="862331"/>
                    <a:pt x="101600" y="868681"/>
                    <a:pt x="107950" y="875031"/>
                  </a:cubicBezTo>
                  <a:lnTo>
                    <a:pt x="113030" y="880111"/>
                  </a:lnTo>
                  <a:cubicBezTo>
                    <a:pt x="114300" y="881381"/>
                    <a:pt x="116840" y="881381"/>
                    <a:pt x="118110" y="882651"/>
                  </a:cubicBezTo>
                  <a:cubicBezTo>
                    <a:pt x="124460" y="890271"/>
                    <a:pt x="121920" y="897891"/>
                    <a:pt x="118110" y="906781"/>
                  </a:cubicBezTo>
                  <a:cubicBezTo>
                    <a:pt x="114300" y="914401"/>
                    <a:pt x="118110" y="923291"/>
                    <a:pt x="125730" y="925831"/>
                  </a:cubicBezTo>
                  <a:cubicBezTo>
                    <a:pt x="130810" y="927101"/>
                    <a:pt x="134620" y="928371"/>
                    <a:pt x="137160" y="934721"/>
                  </a:cubicBezTo>
                  <a:cubicBezTo>
                    <a:pt x="140970" y="941071"/>
                    <a:pt x="143510" y="948691"/>
                    <a:pt x="152400" y="949961"/>
                  </a:cubicBezTo>
                  <a:cubicBezTo>
                    <a:pt x="153670" y="949961"/>
                    <a:pt x="154940" y="951231"/>
                    <a:pt x="154940" y="952501"/>
                  </a:cubicBezTo>
                  <a:cubicBezTo>
                    <a:pt x="156210" y="956311"/>
                    <a:pt x="157480" y="958851"/>
                    <a:pt x="158750" y="962661"/>
                  </a:cubicBezTo>
                  <a:lnTo>
                    <a:pt x="158750" y="974091"/>
                  </a:lnTo>
                  <a:cubicBezTo>
                    <a:pt x="157480" y="981711"/>
                    <a:pt x="154940" y="989331"/>
                    <a:pt x="153670" y="996951"/>
                  </a:cubicBezTo>
                  <a:cubicBezTo>
                    <a:pt x="152400" y="1005841"/>
                    <a:pt x="157480" y="1013461"/>
                    <a:pt x="158750" y="1022351"/>
                  </a:cubicBezTo>
                  <a:lnTo>
                    <a:pt x="160020" y="1023621"/>
                  </a:lnTo>
                  <a:cubicBezTo>
                    <a:pt x="163830" y="1026161"/>
                    <a:pt x="162560" y="1029971"/>
                    <a:pt x="160020" y="1032511"/>
                  </a:cubicBezTo>
                  <a:cubicBezTo>
                    <a:pt x="154940" y="1037591"/>
                    <a:pt x="153670" y="1046481"/>
                    <a:pt x="156210" y="1052831"/>
                  </a:cubicBezTo>
                  <a:cubicBezTo>
                    <a:pt x="160020" y="1060451"/>
                    <a:pt x="162560" y="1068071"/>
                    <a:pt x="165100" y="1075691"/>
                  </a:cubicBezTo>
                  <a:cubicBezTo>
                    <a:pt x="165100" y="1078231"/>
                    <a:pt x="163830" y="1080771"/>
                    <a:pt x="163830" y="1082041"/>
                  </a:cubicBezTo>
                  <a:cubicBezTo>
                    <a:pt x="163830" y="1084581"/>
                    <a:pt x="162560" y="1088391"/>
                    <a:pt x="163830" y="1089661"/>
                  </a:cubicBezTo>
                  <a:cubicBezTo>
                    <a:pt x="171450" y="1099821"/>
                    <a:pt x="168910" y="1109981"/>
                    <a:pt x="163830" y="1118871"/>
                  </a:cubicBezTo>
                  <a:cubicBezTo>
                    <a:pt x="161290" y="1123951"/>
                    <a:pt x="158750" y="1131571"/>
                    <a:pt x="151130" y="1134111"/>
                  </a:cubicBezTo>
                  <a:cubicBezTo>
                    <a:pt x="146050" y="1135381"/>
                    <a:pt x="140970" y="1140461"/>
                    <a:pt x="137160" y="1144271"/>
                  </a:cubicBezTo>
                  <a:cubicBezTo>
                    <a:pt x="130810" y="1150621"/>
                    <a:pt x="121920" y="1156971"/>
                    <a:pt x="121920" y="1168401"/>
                  </a:cubicBezTo>
                  <a:cubicBezTo>
                    <a:pt x="121920" y="1170941"/>
                    <a:pt x="116840" y="1173481"/>
                    <a:pt x="118110" y="1174751"/>
                  </a:cubicBezTo>
                  <a:cubicBezTo>
                    <a:pt x="119380" y="1179831"/>
                    <a:pt x="116840" y="1179831"/>
                    <a:pt x="114300" y="1182371"/>
                  </a:cubicBezTo>
                  <a:cubicBezTo>
                    <a:pt x="111760" y="1184911"/>
                    <a:pt x="109220" y="1188721"/>
                    <a:pt x="105410" y="1191261"/>
                  </a:cubicBezTo>
                  <a:cubicBezTo>
                    <a:pt x="100330" y="1195071"/>
                    <a:pt x="93980" y="1198881"/>
                    <a:pt x="88900" y="1202691"/>
                  </a:cubicBezTo>
                  <a:cubicBezTo>
                    <a:pt x="83820" y="1206501"/>
                    <a:pt x="77470" y="1209041"/>
                    <a:pt x="72390" y="1212851"/>
                  </a:cubicBezTo>
                  <a:cubicBezTo>
                    <a:pt x="71120" y="1214121"/>
                    <a:pt x="69850" y="1217931"/>
                    <a:pt x="71120" y="1219201"/>
                  </a:cubicBezTo>
                  <a:lnTo>
                    <a:pt x="78740" y="1234441"/>
                  </a:lnTo>
                  <a:cubicBezTo>
                    <a:pt x="80010" y="1236981"/>
                    <a:pt x="82550" y="1238251"/>
                    <a:pt x="85090" y="1239521"/>
                  </a:cubicBezTo>
                  <a:lnTo>
                    <a:pt x="83820" y="1240791"/>
                  </a:lnTo>
                  <a:cubicBezTo>
                    <a:pt x="80010" y="1239521"/>
                    <a:pt x="76200" y="1238251"/>
                    <a:pt x="74930" y="1236981"/>
                  </a:cubicBezTo>
                  <a:lnTo>
                    <a:pt x="71120" y="1252221"/>
                  </a:lnTo>
                  <a:cubicBezTo>
                    <a:pt x="69850" y="1256031"/>
                    <a:pt x="69850" y="1262381"/>
                    <a:pt x="69850" y="1264921"/>
                  </a:cubicBezTo>
                  <a:lnTo>
                    <a:pt x="69850" y="1285241"/>
                  </a:lnTo>
                  <a:cubicBezTo>
                    <a:pt x="69850" y="1292861"/>
                    <a:pt x="68580" y="1299211"/>
                    <a:pt x="69850" y="1306831"/>
                  </a:cubicBezTo>
                  <a:cubicBezTo>
                    <a:pt x="71120" y="1311911"/>
                    <a:pt x="68580" y="1315721"/>
                    <a:pt x="66040" y="1319531"/>
                  </a:cubicBezTo>
                  <a:cubicBezTo>
                    <a:pt x="58420" y="1329691"/>
                    <a:pt x="49530" y="1339851"/>
                    <a:pt x="53340" y="1353821"/>
                  </a:cubicBezTo>
                  <a:cubicBezTo>
                    <a:pt x="53340" y="1355091"/>
                    <a:pt x="52070" y="1357631"/>
                    <a:pt x="50800" y="1358901"/>
                  </a:cubicBezTo>
                  <a:cubicBezTo>
                    <a:pt x="49530" y="1362711"/>
                    <a:pt x="46990" y="1365251"/>
                    <a:pt x="44450" y="1370331"/>
                  </a:cubicBezTo>
                  <a:cubicBezTo>
                    <a:pt x="48260" y="1370331"/>
                    <a:pt x="49530" y="1370331"/>
                    <a:pt x="52070" y="1369061"/>
                  </a:cubicBezTo>
                  <a:cubicBezTo>
                    <a:pt x="54610" y="1371601"/>
                    <a:pt x="53340" y="1372871"/>
                    <a:pt x="52070" y="1374141"/>
                  </a:cubicBezTo>
                  <a:cubicBezTo>
                    <a:pt x="53340" y="1375411"/>
                    <a:pt x="55880" y="1376681"/>
                    <a:pt x="55880" y="1377951"/>
                  </a:cubicBezTo>
                  <a:cubicBezTo>
                    <a:pt x="58420" y="1384301"/>
                    <a:pt x="59690" y="1390651"/>
                    <a:pt x="62230" y="1397001"/>
                  </a:cubicBezTo>
                  <a:cubicBezTo>
                    <a:pt x="63500" y="1399541"/>
                    <a:pt x="64770" y="1402081"/>
                    <a:pt x="66040" y="1403351"/>
                  </a:cubicBezTo>
                  <a:cubicBezTo>
                    <a:pt x="69850" y="1408431"/>
                    <a:pt x="76200" y="1412241"/>
                    <a:pt x="74930" y="1421131"/>
                  </a:cubicBezTo>
                  <a:cubicBezTo>
                    <a:pt x="74930" y="1422401"/>
                    <a:pt x="77470" y="1424941"/>
                    <a:pt x="77470" y="1427481"/>
                  </a:cubicBezTo>
                  <a:cubicBezTo>
                    <a:pt x="78740" y="1430021"/>
                    <a:pt x="78740" y="1433831"/>
                    <a:pt x="80010" y="1436371"/>
                  </a:cubicBezTo>
                  <a:lnTo>
                    <a:pt x="80010" y="1438911"/>
                  </a:lnTo>
                  <a:cubicBezTo>
                    <a:pt x="82550" y="1446531"/>
                    <a:pt x="85090" y="1452881"/>
                    <a:pt x="86360" y="1460501"/>
                  </a:cubicBezTo>
                  <a:lnTo>
                    <a:pt x="86360" y="1465581"/>
                  </a:lnTo>
                  <a:cubicBezTo>
                    <a:pt x="86360" y="1471931"/>
                    <a:pt x="85090" y="1477011"/>
                    <a:pt x="85090" y="1483361"/>
                  </a:cubicBezTo>
                  <a:cubicBezTo>
                    <a:pt x="85090" y="1489711"/>
                    <a:pt x="87630" y="1496061"/>
                    <a:pt x="87630" y="1502411"/>
                  </a:cubicBezTo>
                  <a:cubicBezTo>
                    <a:pt x="87630" y="1510031"/>
                    <a:pt x="87630" y="1518921"/>
                    <a:pt x="82550" y="1525271"/>
                  </a:cubicBezTo>
                  <a:cubicBezTo>
                    <a:pt x="81280" y="1526541"/>
                    <a:pt x="81280" y="1530351"/>
                    <a:pt x="82550" y="1532891"/>
                  </a:cubicBezTo>
                  <a:cubicBezTo>
                    <a:pt x="83820" y="1541781"/>
                    <a:pt x="85090" y="1550671"/>
                    <a:pt x="87630" y="1558291"/>
                  </a:cubicBezTo>
                  <a:cubicBezTo>
                    <a:pt x="90170" y="1565911"/>
                    <a:pt x="87630" y="1569721"/>
                    <a:pt x="81280" y="1572261"/>
                  </a:cubicBezTo>
                  <a:cubicBezTo>
                    <a:pt x="78740" y="1573531"/>
                    <a:pt x="76200" y="1576071"/>
                    <a:pt x="73660" y="1578611"/>
                  </a:cubicBezTo>
                  <a:cubicBezTo>
                    <a:pt x="71120" y="1582421"/>
                    <a:pt x="67310" y="1586231"/>
                    <a:pt x="67310" y="1590041"/>
                  </a:cubicBezTo>
                  <a:cubicBezTo>
                    <a:pt x="67310" y="1598931"/>
                    <a:pt x="62230" y="1604011"/>
                    <a:pt x="58420" y="1610361"/>
                  </a:cubicBezTo>
                  <a:cubicBezTo>
                    <a:pt x="52070" y="1620521"/>
                    <a:pt x="44450" y="1629411"/>
                    <a:pt x="45720" y="1642111"/>
                  </a:cubicBezTo>
                  <a:lnTo>
                    <a:pt x="39370" y="1642111"/>
                  </a:lnTo>
                  <a:cubicBezTo>
                    <a:pt x="39370" y="1639571"/>
                    <a:pt x="39370" y="1637031"/>
                    <a:pt x="38100" y="1634491"/>
                  </a:cubicBezTo>
                  <a:cubicBezTo>
                    <a:pt x="35560" y="1638301"/>
                    <a:pt x="31750" y="1638301"/>
                    <a:pt x="29210" y="1640841"/>
                  </a:cubicBezTo>
                  <a:cubicBezTo>
                    <a:pt x="25400" y="1645921"/>
                    <a:pt x="24130" y="1651001"/>
                    <a:pt x="21590" y="1656081"/>
                  </a:cubicBezTo>
                  <a:cubicBezTo>
                    <a:pt x="20320" y="1659891"/>
                    <a:pt x="20320" y="1664971"/>
                    <a:pt x="26670" y="1662431"/>
                  </a:cubicBezTo>
                  <a:cubicBezTo>
                    <a:pt x="27940" y="1668781"/>
                    <a:pt x="27940" y="1673861"/>
                    <a:pt x="30480" y="1676401"/>
                  </a:cubicBezTo>
                  <a:cubicBezTo>
                    <a:pt x="34290" y="1681481"/>
                    <a:pt x="31750" y="1686561"/>
                    <a:pt x="29210" y="1690371"/>
                  </a:cubicBezTo>
                  <a:cubicBezTo>
                    <a:pt x="27940" y="1692911"/>
                    <a:pt x="26670" y="1695451"/>
                    <a:pt x="27940" y="1697991"/>
                  </a:cubicBezTo>
                  <a:cubicBezTo>
                    <a:pt x="35560" y="1713231"/>
                    <a:pt x="31750" y="1728471"/>
                    <a:pt x="31750" y="1743711"/>
                  </a:cubicBezTo>
                  <a:cubicBezTo>
                    <a:pt x="31750" y="1746251"/>
                    <a:pt x="30480" y="1748791"/>
                    <a:pt x="30480" y="1752601"/>
                  </a:cubicBezTo>
                  <a:cubicBezTo>
                    <a:pt x="29210" y="1757681"/>
                    <a:pt x="26670" y="1761491"/>
                    <a:pt x="25400" y="1766571"/>
                  </a:cubicBezTo>
                  <a:cubicBezTo>
                    <a:pt x="24130" y="1771651"/>
                    <a:pt x="22860" y="1778001"/>
                    <a:pt x="21590" y="1783081"/>
                  </a:cubicBezTo>
                  <a:lnTo>
                    <a:pt x="21590" y="1786891"/>
                  </a:lnTo>
                  <a:cubicBezTo>
                    <a:pt x="21590" y="1795781"/>
                    <a:pt x="22860" y="1804671"/>
                    <a:pt x="22860" y="1812291"/>
                  </a:cubicBezTo>
                  <a:cubicBezTo>
                    <a:pt x="22860" y="1818641"/>
                    <a:pt x="20320" y="1824991"/>
                    <a:pt x="19050" y="1832611"/>
                  </a:cubicBezTo>
                  <a:cubicBezTo>
                    <a:pt x="8890" y="1833881"/>
                    <a:pt x="11430" y="1844041"/>
                    <a:pt x="6350" y="1850391"/>
                  </a:cubicBezTo>
                  <a:cubicBezTo>
                    <a:pt x="5080" y="1851661"/>
                    <a:pt x="6350" y="1854201"/>
                    <a:pt x="6350" y="1855471"/>
                  </a:cubicBezTo>
                  <a:cubicBezTo>
                    <a:pt x="5080" y="1863091"/>
                    <a:pt x="8890" y="1868171"/>
                    <a:pt x="15240" y="1870711"/>
                  </a:cubicBezTo>
                  <a:cubicBezTo>
                    <a:pt x="21590" y="1874521"/>
                    <a:pt x="24130" y="1884681"/>
                    <a:pt x="34290" y="1880871"/>
                  </a:cubicBezTo>
                  <a:cubicBezTo>
                    <a:pt x="35560" y="1879601"/>
                    <a:pt x="36830" y="1877061"/>
                    <a:pt x="39370" y="1875791"/>
                  </a:cubicBezTo>
                  <a:cubicBezTo>
                    <a:pt x="43180" y="1875791"/>
                    <a:pt x="45720" y="1877061"/>
                    <a:pt x="44450" y="1880871"/>
                  </a:cubicBezTo>
                  <a:cubicBezTo>
                    <a:pt x="44450" y="1882141"/>
                    <a:pt x="46990" y="1883411"/>
                    <a:pt x="48260" y="1884681"/>
                  </a:cubicBezTo>
                  <a:cubicBezTo>
                    <a:pt x="49530" y="1885951"/>
                    <a:pt x="52070" y="1885951"/>
                    <a:pt x="52070" y="1887221"/>
                  </a:cubicBezTo>
                  <a:cubicBezTo>
                    <a:pt x="54610" y="1894841"/>
                    <a:pt x="60960" y="1899921"/>
                    <a:pt x="59690" y="1908811"/>
                  </a:cubicBezTo>
                  <a:lnTo>
                    <a:pt x="59690" y="1911351"/>
                  </a:lnTo>
                  <a:cubicBezTo>
                    <a:pt x="66040" y="1918971"/>
                    <a:pt x="64770" y="1926591"/>
                    <a:pt x="63500" y="1935481"/>
                  </a:cubicBezTo>
                  <a:cubicBezTo>
                    <a:pt x="62230" y="1939291"/>
                    <a:pt x="63500" y="1944371"/>
                    <a:pt x="63500" y="1949451"/>
                  </a:cubicBezTo>
                  <a:cubicBezTo>
                    <a:pt x="63500" y="1953261"/>
                    <a:pt x="63500" y="1957071"/>
                    <a:pt x="60960" y="1960881"/>
                  </a:cubicBezTo>
                  <a:cubicBezTo>
                    <a:pt x="58420" y="1965961"/>
                    <a:pt x="54610" y="1971041"/>
                    <a:pt x="52070" y="1976121"/>
                  </a:cubicBezTo>
                  <a:cubicBezTo>
                    <a:pt x="49530" y="1981201"/>
                    <a:pt x="49530" y="1987551"/>
                    <a:pt x="40640" y="1987551"/>
                  </a:cubicBezTo>
                  <a:cubicBezTo>
                    <a:pt x="39370" y="1987551"/>
                    <a:pt x="38100" y="1990091"/>
                    <a:pt x="36830" y="1990091"/>
                  </a:cubicBezTo>
                  <a:cubicBezTo>
                    <a:pt x="44450" y="1998981"/>
                    <a:pt x="50800" y="2006601"/>
                    <a:pt x="57150" y="2014221"/>
                  </a:cubicBezTo>
                  <a:cubicBezTo>
                    <a:pt x="60960" y="2018031"/>
                    <a:pt x="66040" y="2023111"/>
                    <a:pt x="72390" y="2020571"/>
                  </a:cubicBezTo>
                  <a:cubicBezTo>
                    <a:pt x="73660" y="2020571"/>
                    <a:pt x="74930" y="2021841"/>
                    <a:pt x="76200" y="2021841"/>
                  </a:cubicBezTo>
                  <a:cubicBezTo>
                    <a:pt x="78740" y="2023111"/>
                    <a:pt x="81280" y="2024381"/>
                    <a:pt x="82550" y="2026921"/>
                  </a:cubicBezTo>
                  <a:cubicBezTo>
                    <a:pt x="86360" y="2029461"/>
                    <a:pt x="90170" y="2032001"/>
                    <a:pt x="95250" y="2034541"/>
                  </a:cubicBezTo>
                  <a:lnTo>
                    <a:pt x="102870" y="2042161"/>
                  </a:lnTo>
                  <a:cubicBezTo>
                    <a:pt x="106680" y="2044701"/>
                    <a:pt x="110490" y="2047241"/>
                    <a:pt x="113030" y="2051051"/>
                  </a:cubicBezTo>
                  <a:cubicBezTo>
                    <a:pt x="120650" y="2059941"/>
                    <a:pt x="128270" y="2068831"/>
                    <a:pt x="135890" y="2078991"/>
                  </a:cubicBezTo>
                  <a:cubicBezTo>
                    <a:pt x="140970" y="2084071"/>
                    <a:pt x="144780" y="2090421"/>
                    <a:pt x="149860" y="2095501"/>
                  </a:cubicBezTo>
                  <a:cubicBezTo>
                    <a:pt x="157480" y="2104391"/>
                    <a:pt x="163830" y="2114551"/>
                    <a:pt x="175260" y="2119631"/>
                  </a:cubicBezTo>
                  <a:cubicBezTo>
                    <a:pt x="176530" y="2119631"/>
                    <a:pt x="177800" y="2122171"/>
                    <a:pt x="179070" y="2123441"/>
                  </a:cubicBezTo>
                  <a:cubicBezTo>
                    <a:pt x="184150" y="2129791"/>
                    <a:pt x="184150" y="2139951"/>
                    <a:pt x="194310" y="2139951"/>
                  </a:cubicBezTo>
                  <a:cubicBezTo>
                    <a:pt x="194310" y="2150111"/>
                    <a:pt x="201930" y="2155191"/>
                    <a:pt x="208280" y="2160271"/>
                  </a:cubicBezTo>
                  <a:cubicBezTo>
                    <a:pt x="213360" y="2164081"/>
                    <a:pt x="219710" y="2167891"/>
                    <a:pt x="223520" y="2172971"/>
                  </a:cubicBezTo>
                  <a:cubicBezTo>
                    <a:pt x="226060" y="2178051"/>
                    <a:pt x="224790" y="2184401"/>
                    <a:pt x="224790" y="2190751"/>
                  </a:cubicBezTo>
                  <a:cubicBezTo>
                    <a:pt x="224790" y="2193291"/>
                    <a:pt x="224790" y="2195831"/>
                    <a:pt x="226060" y="2195831"/>
                  </a:cubicBezTo>
                  <a:cubicBezTo>
                    <a:pt x="231140" y="2200911"/>
                    <a:pt x="234950" y="2207261"/>
                    <a:pt x="241300" y="2211071"/>
                  </a:cubicBezTo>
                  <a:cubicBezTo>
                    <a:pt x="247650" y="2214881"/>
                    <a:pt x="251460" y="2218691"/>
                    <a:pt x="252730" y="2225041"/>
                  </a:cubicBezTo>
                  <a:cubicBezTo>
                    <a:pt x="254000" y="2231391"/>
                    <a:pt x="260350" y="2237741"/>
                    <a:pt x="256540" y="2246631"/>
                  </a:cubicBezTo>
                  <a:cubicBezTo>
                    <a:pt x="254000" y="2254251"/>
                    <a:pt x="256540" y="2263141"/>
                    <a:pt x="251460" y="2268221"/>
                  </a:cubicBezTo>
                  <a:cubicBezTo>
                    <a:pt x="252730" y="2278381"/>
                    <a:pt x="255270" y="2286001"/>
                    <a:pt x="256540" y="2294891"/>
                  </a:cubicBezTo>
                  <a:cubicBezTo>
                    <a:pt x="259080" y="2305051"/>
                    <a:pt x="257810" y="2316481"/>
                    <a:pt x="265430" y="2325371"/>
                  </a:cubicBezTo>
                  <a:cubicBezTo>
                    <a:pt x="271780" y="2332991"/>
                    <a:pt x="278130" y="2339341"/>
                    <a:pt x="276860" y="2350771"/>
                  </a:cubicBezTo>
                  <a:cubicBezTo>
                    <a:pt x="284480" y="2349501"/>
                    <a:pt x="290830" y="2348231"/>
                    <a:pt x="298450" y="2346961"/>
                  </a:cubicBezTo>
                  <a:cubicBezTo>
                    <a:pt x="318770" y="2344421"/>
                    <a:pt x="339090" y="2341881"/>
                    <a:pt x="359410" y="2340611"/>
                  </a:cubicBezTo>
                  <a:cubicBezTo>
                    <a:pt x="384810" y="2336801"/>
                    <a:pt x="408940" y="2335531"/>
                    <a:pt x="433070" y="2338071"/>
                  </a:cubicBezTo>
                  <a:cubicBezTo>
                    <a:pt x="467360" y="2340611"/>
                    <a:pt x="1640840" y="2352041"/>
                    <a:pt x="1672590" y="2363471"/>
                  </a:cubicBezTo>
                  <a:lnTo>
                    <a:pt x="1699260" y="2374901"/>
                  </a:lnTo>
                  <a:cubicBezTo>
                    <a:pt x="1705610" y="2377441"/>
                    <a:pt x="1709420" y="2373631"/>
                    <a:pt x="1710690" y="2367281"/>
                  </a:cubicBezTo>
                  <a:cubicBezTo>
                    <a:pt x="1711960" y="2359661"/>
                    <a:pt x="1717040" y="2357121"/>
                    <a:pt x="1723390" y="2354581"/>
                  </a:cubicBezTo>
                  <a:cubicBezTo>
                    <a:pt x="1733550" y="2352041"/>
                    <a:pt x="1743710" y="2355851"/>
                    <a:pt x="1753870" y="2350771"/>
                  </a:cubicBezTo>
                  <a:cubicBezTo>
                    <a:pt x="1758950" y="2348231"/>
                    <a:pt x="1767840" y="2350771"/>
                    <a:pt x="1775460" y="2352041"/>
                  </a:cubicBezTo>
                  <a:cubicBezTo>
                    <a:pt x="1785620" y="2353311"/>
                    <a:pt x="1795780" y="2350771"/>
                    <a:pt x="1804670" y="2346961"/>
                  </a:cubicBezTo>
                  <a:cubicBezTo>
                    <a:pt x="1819910" y="2338071"/>
                    <a:pt x="1837690" y="2336801"/>
                    <a:pt x="1854200" y="2336801"/>
                  </a:cubicBezTo>
                  <a:cubicBezTo>
                    <a:pt x="1858010" y="2336801"/>
                    <a:pt x="1861820" y="2335531"/>
                    <a:pt x="1864360" y="2334261"/>
                  </a:cubicBezTo>
                  <a:cubicBezTo>
                    <a:pt x="1866900" y="2331721"/>
                    <a:pt x="1869440" y="2326641"/>
                    <a:pt x="1870710" y="2321561"/>
                  </a:cubicBezTo>
                  <a:lnTo>
                    <a:pt x="1885950" y="2291081"/>
                  </a:lnTo>
                  <a:cubicBezTo>
                    <a:pt x="1893570" y="2277111"/>
                    <a:pt x="1892300" y="2265681"/>
                    <a:pt x="1883410" y="2252981"/>
                  </a:cubicBezTo>
                  <a:cubicBezTo>
                    <a:pt x="1882140" y="2251711"/>
                    <a:pt x="1880870" y="2247901"/>
                    <a:pt x="1880870" y="2246631"/>
                  </a:cubicBezTo>
                  <a:cubicBezTo>
                    <a:pt x="1882140" y="2237741"/>
                    <a:pt x="1882140" y="2228851"/>
                    <a:pt x="1889760" y="2221231"/>
                  </a:cubicBezTo>
                  <a:cubicBezTo>
                    <a:pt x="1897380" y="2212341"/>
                    <a:pt x="1902460" y="2199641"/>
                    <a:pt x="1908810" y="2189481"/>
                  </a:cubicBezTo>
                  <a:cubicBezTo>
                    <a:pt x="1912620" y="2183131"/>
                    <a:pt x="1917700" y="2175511"/>
                    <a:pt x="1922780" y="2171701"/>
                  </a:cubicBezTo>
                  <a:cubicBezTo>
                    <a:pt x="1925320" y="2169161"/>
                    <a:pt x="1927860" y="2166621"/>
                    <a:pt x="1929130" y="2164081"/>
                  </a:cubicBezTo>
                  <a:cubicBezTo>
                    <a:pt x="1934210" y="2150111"/>
                    <a:pt x="1946910" y="2142491"/>
                    <a:pt x="1957070" y="2133601"/>
                  </a:cubicBezTo>
                  <a:cubicBezTo>
                    <a:pt x="1965960" y="2125981"/>
                    <a:pt x="1971040" y="2115821"/>
                    <a:pt x="1972310" y="2104391"/>
                  </a:cubicBezTo>
                  <a:cubicBezTo>
                    <a:pt x="1974850" y="2091691"/>
                    <a:pt x="1976120" y="2078991"/>
                    <a:pt x="1978660" y="2066291"/>
                  </a:cubicBezTo>
                  <a:cubicBezTo>
                    <a:pt x="1979930" y="2061211"/>
                    <a:pt x="1981200" y="2054861"/>
                    <a:pt x="1983740" y="2049781"/>
                  </a:cubicBezTo>
                  <a:cubicBezTo>
                    <a:pt x="1986280" y="2043431"/>
                    <a:pt x="1986280" y="2037081"/>
                    <a:pt x="1990090" y="2032001"/>
                  </a:cubicBezTo>
                  <a:cubicBezTo>
                    <a:pt x="1996440" y="2024381"/>
                    <a:pt x="2000250" y="2016761"/>
                    <a:pt x="1997710" y="2006601"/>
                  </a:cubicBezTo>
                  <a:cubicBezTo>
                    <a:pt x="1996440" y="2002791"/>
                    <a:pt x="1998980" y="1997711"/>
                    <a:pt x="2000250" y="1993901"/>
                  </a:cubicBezTo>
                  <a:cubicBezTo>
                    <a:pt x="2000250" y="1992631"/>
                    <a:pt x="2001520" y="1991361"/>
                    <a:pt x="2001520" y="1990091"/>
                  </a:cubicBezTo>
                  <a:cubicBezTo>
                    <a:pt x="2002790" y="1976121"/>
                    <a:pt x="2000250" y="1963421"/>
                    <a:pt x="1997710" y="1950721"/>
                  </a:cubicBezTo>
                  <a:cubicBezTo>
                    <a:pt x="1996440" y="1945641"/>
                    <a:pt x="1995170" y="1940561"/>
                    <a:pt x="1992630" y="1935481"/>
                  </a:cubicBezTo>
                  <a:cubicBezTo>
                    <a:pt x="1986280" y="1921511"/>
                    <a:pt x="1979930" y="1907541"/>
                    <a:pt x="1972310" y="1894841"/>
                  </a:cubicBezTo>
                  <a:cubicBezTo>
                    <a:pt x="1967230" y="1885951"/>
                    <a:pt x="1962150" y="1877061"/>
                    <a:pt x="1967230" y="1866901"/>
                  </a:cubicBezTo>
                  <a:lnTo>
                    <a:pt x="1967230" y="1861821"/>
                  </a:lnTo>
                  <a:cubicBezTo>
                    <a:pt x="1967230" y="1852931"/>
                    <a:pt x="1965960" y="1844041"/>
                    <a:pt x="1964690" y="1836421"/>
                  </a:cubicBezTo>
                  <a:cubicBezTo>
                    <a:pt x="1964690" y="1835151"/>
                    <a:pt x="1964690" y="1832611"/>
                    <a:pt x="1963420" y="1832611"/>
                  </a:cubicBezTo>
                  <a:cubicBezTo>
                    <a:pt x="1958340" y="1828801"/>
                    <a:pt x="1958340" y="1822451"/>
                    <a:pt x="1957070" y="1816101"/>
                  </a:cubicBezTo>
                  <a:cubicBezTo>
                    <a:pt x="1955800" y="1805941"/>
                    <a:pt x="1955800" y="1795781"/>
                    <a:pt x="1949450" y="1788161"/>
                  </a:cubicBezTo>
                  <a:cubicBezTo>
                    <a:pt x="1944370" y="1780541"/>
                    <a:pt x="1943100" y="1772921"/>
                    <a:pt x="1941830" y="1764031"/>
                  </a:cubicBezTo>
                  <a:cubicBezTo>
                    <a:pt x="1941830" y="1762761"/>
                    <a:pt x="1940560" y="1760221"/>
                    <a:pt x="1940560" y="1758951"/>
                  </a:cubicBezTo>
                  <a:cubicBezTo>
                    <a:pt x="1939290" y="1752601"/>
                    <a:pt x="1935480" y="1746251"/>
                    <a:pt x="1936750" y="1741171"/>
                  </a:cubicBezTo>
                  <a:cubicBezTo>
                    <a:pt x="1939290" y="1729741"/>
                    <a:pt x="1935480" y="1724661"/>
                    <a:pt x="1925320" y="1717041"/>
                  </a:cubicBezTo>
                  <a:cubicBezTo>
                    <a:pt x="1922780" y="1715771"/>
                    <a:pt x="1921510" y="1711961"/>
                    <a:pt x="1920240" y="1709421"/>
                  </a:cubicBezTo>
                  <a:cubicBezTo>
                    <a:pt x="1918970" y="1703071"/>
                    <a:pt x="1920240" y="1696721"/>
                    <a:pt x="1918970" y="1690371"/>
                  </a:cubicBezTo>
                  <a:cubicBezTo>
                    <a:pt x="1918970" y="1686561"/>
                    <a:pt x="1915160" y="1682751"/>
                    <a:pt x="1915160" y="1680211"/>
                  </a:cubicBezTo>
                  <a:cubicBezTo>
                    <a:pt x="1916430" y="1670051"/>
                    <a:pt x="1912620" y="1658621"/>
                    <a:pt x="1918970" y="1649731"/>
                  </a:cubicBezTo>
                  <a:cubicBezTo>
                    <a:pt x="1920240" y="1648461"/>
                    <a:pt x="1920240" y="1645921"/>
                    <a:pt x="1920240" y="1643381"/>
                  </a:cubicBezTo>
                  <a:cubicBezTo>
                    <a:pt x="1921510" y="1626871"/>
                    <a:pt x="1926590" y="1612901"/>
                    <a:pt x="1936750" y="1601471"/>
                  </a:cubicBezTo>
                  <a:cubicBezTo>
                    <a:pt x="1940560" y="1597661"/>
                    <a:pt x="1943100" y="1592581"/>
                    <a:pt x="1945640" y="1588771"/>
                  </a:cubicBezTo>
                  <a:cubicBezTo>
                    <a:pt x="1948180" y="1584961"/>
                    <a:pt x="1948180" y="1579881"/>
                    <a:pt x="1949450" y="1576071"/>
                  </a:cubicBezTo>
                  <a:cubicBezTo>
                    <a:pt x="1950720" y="1572261"/>
                    <a:pt x="1951990" y="1569721"/>
                    <a:pt x="1951990" y="1565911"/>
                  </a:cubicBezTo>
                  <a:cubicBezTo>
                    <a:pt x="1951990" y="1559561"/>
                    <a:pt x="1954530" y="1554481"/>
                    <a:pt x="1959610" y="1550671"/>
                  </a:cubicBezTo>
                  <a:cubicBezTo>
                    <a:pt x="1960880" y="1549401"/>
                    <a:pt x="1962150" y="1548131"/>
                    <a:pt x="1964690" y="1546861"/>
                  </a:cubicBezTo>
                  <a:cubicBezTo>
                    <a:pt x="1968500" y="1548131"/>
                    <a:pt x="1978660" y="1540511"/>
                    <a:pt x="1978660" y="1535431"/>
                  </a:cubicBezTo>
                  <a:cubicBezTo>
                    <a:pt x="1978660" y="1526541"/>
                    <a:pt x="1981200" y="1517651"/>
                    <a:pt x="1987550" y="1510031"/>
                  </a:cubicBezTo>
                  <a:cubicBezTo>
                    <a:pt x="1988820" y="1508761"/>
                    <a:pt x="1988820" y="1506221"/>
                    <a:pt x="1987550" y="1503681"/>
                  </a:cubicBezTo>
                  <a:cubicBezTo>
                    <a:pt x="1986280" y="1499871"/>
                    <a:pt x="1986280" y="1497331"/>
                    <a:pt x="1990090" y="1494791"/>
                  </a:cubicBezTo>
                  <a:cubicBezTo>
                    <a:pt x="1991360" y="1493521"/>
                    <a:pt x="1991360" y="1488441"/>
                    <a:pt x="1991360" y="1485901"/>
                  </a:cubicBezTo>
                  <a:cubicBezTo>
                    <a:pt x="1991360" y="1479551"/>
                    <a:pt x="1990090" y="1471931"/>
                    <a:pt x="1991360" y="1465581"/>
                  </a:cubicBezTo>
                  <a:cubicBezTo>
                    <a:pt x="1992630" y="1454151"/>
                    <a:pt x="1993900" y="1443991"/>
                    <a:pt x="1996440" y="1432561"/>
                  </a:cubicBezTo>
                  <a:cubicBezTo>
                    <a:pt x="1996440" y="1430021"/>
                    <a:pt x="1997710" y="1427481"/>
                    <a:pt x="1998980" y="1426211"/>
                  </a:cubicBezTo>
                  <a:cubicBezTo>
                    <a:pt x="2005330" y="1423671"/>
                    <a:pt x="2005330" y="1417321"/>
                    <a:pt x="2006600" y="1413511"/>
                  </a:cubicBezTo>
                  <a:cubicBezTo>
                    <a:pt x="2007870" y="1409701"/>
                    <a:pt x="2009140" y="1404621"/>
                    <a:pt x="2009140" y="1402081"/>
                  </a:cubicBezTo>
                  <a:cubicBezTo>
                    <a:pt x="2007870" y="1400811"/>
                    <a:pt x="2006600" y="1398271"/>
                    <a:pt x="2004060" y="1395731"/>
                  </a:cubicBezTo>
                  <a:cubicBezTo>
                    <a:pt x="2004060" y="1400811"/>
                    <a:pt x="2005330" y="1403351"/>
                    <a:pt x="2005330" y="1405891"/>
                  </a:cubicBezTo>
                  <a:cubicBezTo>
                    <a:pt x="1998980" y="1400811"/>
                    <a:pt x="1997710" y="1395731"/>
                    <a:pt x="2001520" y="1389381"/>
                  </a:cubicBezTo>
                  <a:cubicBezTo>
                    <a:pt x="2007870" y="1381761"/>
                    <a:pt x="2007870" y="1375411"/>
                    <a:pt x="2001520" y="1366521"/>
                  </a:cubicBezTo>
                  <a:lnTo>
                    <a:pt x="1997710" y="1358901"/>
                  </a:lnTo>
                  <a:lnTo>
                    <a:pt x="1991360" y="1358901"/>
                  </a:lnTo>
                  <a:cubicBezTo>
                    <a:pt x="1992630" y="1355091"/>
                    <a:pt x="1995170" y="1351281"/>
                    <a:pt x="1995170" y="1348741"/>
                  </a:cubicBezTo>
                  <a:cubicBezTo>
                    <a:pt x="1991360" y="1341121"/>
                    <a:pt x="1987550" y="1333501"/>
                    <a:pt x="1982470" y="1327151"/>
                  </a:cubicBezTo>
                  <a:cubicBezTo>
                    <a:pt x="1977390" y="1319531"/>
                    <a:pt x="1971040" y="1313181"/>
                    <a:pt x="1965960" y="1306831"/>
                  </a:cubicBezTo>
                  <a:cubicBezTo>
                    <a:pt x="1965960" y="1305561"/>
                    <a:pt x="1964690" y="1305561"/>
                    <a:pt x="1964690" y="1304291"/>
                  </a:cubicBezTo>
                  <a:cubicBezTo>
                    <a:pt x="1962150" y="1295401"/>
                    <a:pt x="1960880" y="1287781"/>
                    <a:pt x="1958340" y="1278891"/>
                  </a:cubicBezTo>
                  <a:cubicBezTo>
                    <a:pt x="1957070" y="1273811"/>
                    <a:pt x="1954530" y="1270001"/>
                    <a:pt x="1953260" y="1264921"/>
                  </a:cubicBezTo>
                  <a:cubicBezTo>
                    <a:pt x="1951990" y="1261111"/>
                    <a:pt x="1951990" y="1258571"/>
                    <a:pt x="1950720" y="1254761"/>
                  </a:cubicBezTo>
                  <a:lnTo>
                    <a:pt x="1950720" y="1242061"/>
                  </a:lnTo>
                  <a:cubicBezTo>
                    <a:pt x="1950720" y="1239521"/>
                    <a:pt x="1950720" y="1235711"/>
                    <a:pt x="1949450" y="1233171"/>
                  </a:cubicBezTo>
                  <a:cubicBezTo>
                    <a:pt x="1946910" y="1231901"/>
                    <a:pt x="1943100" y="1229361"/>
                    <a:pt x="1943100" y="1228091"/>
                  </a:cubicBezTo>
                  <a:cubicBezTo>
                    <a:pt x="1943100" y="1224281"/>
                    <a:pt x="1945640" y="1221741"/>
                    <a:pt x="1946910" y="1217931"/>
                  </a:cubicBezTo>
                  <a:cubicBezTo>
                    <a:pt x="1946910" y="1216661"/>
                    <a:pt x="1948180" y="1216661"/>
                    <a:pt x="1949450" y="1216661"/>
                  </a:cubicBezTo>
                  <a:cubicBezTo>
                    <a:pt x="1954530" y="1211581"/>
                    <a:pt x="1960880" y="1207771"/>
                    <a:pt x="1965960" y="1202691"/>
                  </a:cubicBezTo>
                  <a:cubicBezTo>
                    <a:pt x="1972310" y="1196341"/>
                    <a:pt x="1972310" y="1189991"/>
                    <a:pt x="1968500" y="1186181"/>
                  </a:cubicBezTo>
                  <a:cubicBezTo>
                    <a:pt x="1963420" y="1179831"/>
                    <a:pt x="1959610" y="1174751"/>
                    <a:pt x="1962150" y="1165861"/>
                  </a:cubicBezTo>
                  <a:cubicBezTo>
                    <a:pt x="1962150" y="1164591"/>
                    <a:pt x="1963420" y="1162051"/>
                    <a:pt x="1962150" y="1160781"/>
                  </a:cubicBezTo>
                  <a:cubicBezTo>
                    <a:pt x="1959610" y="1154431"/>
                    <a:pt x="1957070" y="1146811"/>
                    <a:pt x="1953260" y="1140461"/>
                  </a:cubicBezTo>
                  <a:cubicBezTo>
                    <a:pt x="1951990" y="1136651"/>
                    <a:pt x="1951990" y="1131571"/>
                    <a:pt x="1949450" y="1130301"/>
                  </a:cubicBezTo>
                  <a:cubicBezTo>
                    <a:pt x="1941830" y="1126491"/>
                    <a:pt x="1938020" y="1120141"/>
                    <a:pt x="1932940" y="1113791"/>
                  </a:cubicBezTo>
                  <a:cubicBezTo>
                    <a:pt x="1929130" y="1109981"/>
                    <a:pt x="1924050" y="1106171"/>
                    <a:pt x="1922780" y="1102361"/>
                  </a:cubicBezTo>
                  <a:cubicBezTo>
                    <a:pt x="1920240" y="1093471"/>
                    <a:pt x="1912620" y="1087121"/>
                    <a:pt x="1907540" y="1079501"/>
                  </a:cubicBezTo>
                  <a:cubicBezTo>
                    <a:pt x="1903730" y="1073151"/>
                    <a:pt x="1896110" y="1069341"/>
                    <a:pt x="1894840" y="1062991"/>
                  </a:cubicBezTo>
                  <a:cubicBezTo>
                    <a:pt x="1892300" y="1052831"/>
                    <a:pt x="1885950" y="1045211"/>
                    <a:pt x="1879600" y="1036321"/>
                  </a:cubicBezTo>
                  <a:cubicBezTo>
                    <a:pt x="1875790" y="1031241"/>
                    <a:pt x="1873250" y="1024891"/>
                    <a:pt x="1874520" y="1018541"/>
                  </a:cubicBezTo>
                  <a:cubicBezTo>
                    <a:pt x="1875790" y="1014731"/>
                    <a:pt x="1874520" y="1009651"/>
                    <a:pt x="1873250" y="1007111"/>
                  </a:cubicBezTo>
                  <a:cubicBezTo>
                    <a:pt x="1870710" y="1002031"/>
                    <a:pt x="1866900" y="996951"/>
                    <a:pt x="1864360" y="991871"/>
                  </a:cubicBezTo>
                  <a:cubicBezTo>
                    <a:pt x="1861820" y="988061"/>
                    <a:pt x="1859280" y="984251"/>
                    <a:pt x="1859280" y="980441"/>
                  </a:cubicBezTo>
                  <a:cubicBezTo>
                    <a:pt x="1858010" y="967741"/>
                    <a:pt x="1855470" y="957581"/>
                    <a:pt x="1842770" y="951231"/>
                  </a:cubicBezTo>
                  <a:cubicBezTo>
                    <a:pt x="1837690" y="948691"/>
                    <a:pt x="1831340" y="935991"/>
                    <a:pt x="1833880" y="930911"/>
                  </a:cubicBezTo>
                  <a:cubicBezTo>
                    <a:pt x="1837690" y="922021"/>
                    <a:pt x="1835150" y="915671"/>
                    <a:pt x="1827530" y="910591"/>
                  </a:cubicBezTo>
                  <a:cubicBezTo>
                    <a:pt x="1823720" y="906781"/>
                    <a:pt x="1824990" y="901701"/>
                    <a:pt x="1827530" y="897891"/>
                  </a:cubicBezTo>
                  <a:cubicBezTo>
                    <a:pt x="1830070" y="895351"/>
                    <a:pt x="1831340" y="892811"/>
                    <a:pt x="1831340" y="890271"/>
                  </a:cubicBezTo>
                  <a:cubicBezTo>
                    <a:pt x="1832610" y="881381"/>
                    <a:pt x="1831340" y="871221"/>
                    <a:pt x="1832610" y="862331"/>
                  </a:cubicBezTo>
                  <a:cubicBezTo>
                    <a:pt x="1833880" y="854711"/>
                    <a:pt x="1831340" y="847091"/>
                    <a:pt x="1826260" y="842011"/>
                  </a:cubicBezTo>
                  <a:cubicBezTo>
                    <a:pt x="1821180" y="836931"/>
                    <a:pt x="1821180" y="833121"/>
                    <a:pt x="1823720" y="825501"/>
                  </a:cubicBezTo>
                  <a:cubicBezTo>
                    <a:pt x="1826260" y="819151"/>
                    <a:pt x="1832610" y="814071"/>
                    <a:pt x="1831340" y="805181"/>
                  </a:cubicBezTo>
                  <a:cubicBezTo>
                    <a:pt x="1830070" y="797561"/>
                    <a:pt x="1833880" y="788671"/>
                    <a:pt x="1830070" y="779781"/>
                  </a:cubicBezTo>
                  <a:lnTo>
                    <a:pt x="1830070" y="774701"/>
                  </a:lnTo>
                  <a:cubicBezTo>
                    <a:pt x="1832610" y="767081"/>
                    <a:pt x="1833880" y="759461"/>
                    <a:pt x="1840230" y="753111"/>
                  </a:cubicBezTo>
                  <a:cubicBezTo>
                    <a:pt x="1846580" y="745491"/>
                    <a:pt x="1799590" y="744221"/>
                    <a:pt x="1804670" y="736601"/>
                  </a:cubicBezTo>
                  <a:cubicBezTo>
                    <a:pt x="1812290" y="725171"/>
                    <a:pt x="1804670" y="727711"/>
                    <a:pt x="1811020" y="716281"/>
                  </a:cubicBezTo>
                  <a:cubicBezTo>
                    <a:pt x="1814830" y="707391"/>
                    <a:pt x="1800860" y="711201"/>
                    <a:pt x="1803400" y="701041"/>
                  </a:cubicBezTo>
                  <a:cubicBezTo>
                    <a:pt x="1803400" y="699771"/>
                    <a:pt x="1813560" y="684531"/>
                    <a:pt x="1812290" y="684531"/>
                  </a:cubicBezTo>
                  <a:cubicBezTo>
                    <a:pt x="1808480" y="678181"/>
                    <a:pt x="1770380" y="671831"/>
                    <a:pt x="1771650" y="665481"/>
                  </a:cubicBezTo>
                  <a:cubicBezTo>
                    <a:pt x="1775460" y="652781"/>
                    <a:pt x="1772920" y="641351"/>
                    <a:pt x="1767840" y="629921"/>
                  </a:cubicBezTo>
                  <a:cubicBezTo>
                    <a:pt x="1765300" y="623571"/>
                    <a:pt x="1756410" y="613411"/>
                    <a:pt x="1760220" y="608331"/>
                  </a:cubicBezTo>
                  <a:cubicBezTo>
                    <a:pt x="1766570" y="599441"/>
                    <a:pt x="1769110" y="590551"/>
                    <a:pt x="1770380" y="580391"/>
                  </a:cubicBezTo>
                  <a:cubicBezTo>
                    <a:pt x="1770380" y="579121"/>
                    <a:pt x="1771650" y="577851"/>
                    <a:pt x="1772920" y="576581"/>
                  </a:cubicBezTo>
                  <a:cubicBezTo>
                    <a:pt x="1778000" y="572771"/>
                    <a:pt x="1764030" y="554991"/>
                    <a:pt x="1769110" y="551181"/>
                  </a:cubicBezTo>
                  <a:cubicBezTo>
                    <a:pt x="1776730" y="546101"/>
                    <a:pt x="1784350" y="541021"/>
                    <a:pt x="1790700" y="535941"/>
                  </a:cubicBezTo>
                  <a:cubicBezTo>
                    <a:pt x="1793240" y="533401"/>
                    <a:pt x="1794510" y="529591"/>
                    <a:pt x="1797050" y="528321"/>
                  </a:cubicBezTo>
                  <a:cubicBezTo>
                    <a:pt x="1803400" y="527051"/>
                    <a:pt x="1805940" y="524511"/>
                    <a:pt x="1805940" y="518161"/>
                  </a:cubicBezTo>
                  <a:cubicBezTo>
                    <a:pt x="1805940" y="514351"/>
                    <a:pt x="1807210" y="510541"/>
                    <a:pt x="1809750" y="508001"/>
                  </a:cubicBezTo>
                  <a:cubicBezTo>
                    <a:pt x="1813560" y="501651"/>
                    <a:pt x="1817370" y="496571"/>
                    <a:pt x="1821180" y="491491"/>
                  </a:cubicBezTo>
                  <a:cubicBezTo>
                    <a:pt x="1824990" y="485141"/>
                    <a:pt x="1828800" y="478791"/>
                    <a:pt x="1835150" y="476251"/>
                  </a:cubicBezTo>
                  <a:cubicBezTo>
                    <a:pt x="1837690" y="474981"/>
                    <a:pt x="1838960" y="473711"/>
                    <a:pt x="1840230" y="472441"/>
                  </a:cubicBezTo>
                  <a:cubicBezTo>
                    <a:pt x="1845310" y="467361"/>
                    <a:pt x="1849120" y="462281"/>
                    <a:pt x="1854200" y="457201"/>
                  </a:cubicBezTo>
                  <a:cubicBezTo>
                    <a:pt x="1860550" y="449581"/>
                    <a:pt x="1868170" y="443231"/>
                    <a:pt x="1874520" y="435611"/>
                  </a:cubicBezTo>
                  <a:cubicBezTo>
                    <a:pt x="1875790" y="433071"/>
                    <a:pt x="1878330" y="430531"/>
                    <a:pt x="1879600" y="427991"/>
                  </a:cubicBezTo>
                  <a:cubicBezTo>
                    <a:pt x="1882140" y="422911"/>
                    <a:pt x="1884680" y="417831"/>
                    <a:pt x="1888490" y="414021"/>
                  </a:cubicBezTo>
                  <a:cubicBezTo>
                    <a:pt x="1892300" y="410211"/>
                    <a:pt x="1869440" y="392431"/>
                    <a:pt x="1874520" y="389891"/>
                  </a:cubicBezTo>
                  <a:cubicBezTo>
                    <a:pt x="1875790" y="389891"/>
                    <a:pt x="1875790" y="388621"/>
                    <a:pt x="1875790" y="387351"/>
                  </a:cubicBezTo>
                  <a:cubicBezTo>
                    <a:pt x="1882140" y="379731"/>
                    <a:pt x="1879600" y="372111"/>
                    <a:pt x="1877060" y="364491"/>
                  </a:cubicBezTo>
                  <a:cubicBezTo>
                    <a:pt x="1875790" y="361951"/>
                    <a:pt x="1874520" y="359411"/>
                    <a:pt x="1875790" y="358141"/>
                  </a:cubicBezTo>
                  <a:cubicBezTo>
                    <a:pt x="1879600" y="349251"/>
                    <a:pt x="1888490" y="342901"/>
                    <a:pt x="1889760" y="331471"/>
                  </a:cubicBezTo>
                  <a:cubicBezTo>
                    <a:pt x="1889760" y="331471"/>
                    <a:pt x="1889760" y="330201"/>
                    <a:pt x="1891030" y="330201"/>
                  </a:cubicBezTo>
                  <a:cubicBezTo>
                    <a:pt x="1898650" y="327661"/>
                    <a:pt x="1898650" y="320041"/>
                    <a:pt x="1899920" y="313691"/>
                  </a:cubicBezTo>
                  <a:cubicBezTo>
                    <a:pt x="1899920" y="309881"/>
                    <a:pt x="1901190" y="306070"/>
                    <a:pt x="1902460" y="303531"/>
                  </a:cubicBezTo>
                  <a:cubicBezTo>
                    <a:pt x="1906270" y="295910"/>
                    <a:pt x="1911350" y="288291"/>
                    <a:pt x="1913890" y="279401"/>
                  </a:cubicBezTo>
                  <a:cubicBezTo>
                    <a:pt x="1917700" y="267971"/>
                    <a:pt x="1920240" y="256541"/>
                    <a:pt x="1926590" y="247651"/>
                  </a:cubicBezTo>
                  <a:cubicBezTo>
                    <a:pt x="1926590" y="246381"/>
                    <a:pt x="1926590" y="245111"/>
                    <a:pt x="1927860" y="245111"/>
                  </a:cubicBezTo>
                  <a:cubicBezTo>
                    <a:pt x="1930400" y="241301"/>
                    <a:pt x="1931670" y="234951"/>
                    <a:pt x="1935480" y="232411"/>
                  </a:cubicBezTo>
                  <a:cubicBezTo>
                    <a:pt x="1943100" y="228601"/>
                    <a:pt x="1941830" y="218441"/>
                    <a:pt x="1948180" y="213361"/>
                  </a:cubicBezTo>
                  <a:lnTo>
                    <a:pt x="1948180" y="212091"/>
                  </a:lnTo>
                  <a:cubicBezTo>
                    <a:pt x="1948180" y="207011"/>
                    <a:pt x="1949450" y="201931"/>
                    <a:pt x="1949450" y="195581"/>
                  </a:cubicBezTo>
                  <a:cubicBezTo>
                    <a:pt x="1948180" y="193041"/>
                    <a:pt x="1945640" y="189231"/>
                    <a:pt x="1945640" y="186691"/>
                  </a:cubicBezTo>
                  <a:cubicBezTo>
                    <a:pt x="1949450" y="175261"/>
                    <a:pt x="1949450" y="163831"/>
                    <a:pt x="1939290" y="156211"/>
                  </a:cubicBezTo>
                  <a:cubicBezTo>
                    <a:pt x="1938020" y="154941"/>
                    <a:pt x="1938020" y="152401"/>
                    <a:pt x="1938020" y="149861"/>
                  </a:cubicBezTo>
                  <a:lnTo>
                    <a:pt x="1938020" y="139701"/>
                  </a:lnTo>
                  <a:cubicBezTo>
                    <a:pt x="1935480" y="128271"/>
                    <a:pt x="1932940" y="118111"/>
                    <a:pt x="1931670" y="106681"/>
                  </a:cubicBezTo>
                  <a:cubicBezTo>
                    <a:pt x="1930400" y="101601"/>
                    <a:pt x="1932940" y="95251"/>
                    <a:pt x="1934210" y="90170"/>
                  </a:cubicBezTo>
                  <a:cubicBezTo>
                    <a:pt x="1935480" y="85090"/>
                    <a:pt x="1935480" y="80010"/>
                    <a:pt x="1935480" y="74931"/>
                  </a:cubicBezTo>
                  <a:cubicBezTo>
                    <a:pt x="1935480" y="68581"/>
                    <a:pt x="1932940" y="63501"/>
                    <a:pt x="1932940" y="57151"/>
                  </a:cubicBezTo>
                  <a:cubicBezTo>
                    <a:pt x="1931670" y="52071"/>
                    <a:pt x="1931670" y="45721"/>
                    <a:pt x="1930400" y="40641"/>
                  </a:cubicBezTo>
                  <a:cubicBezTo>
                    <a:pt x="1927860" y="29211"/>
                    <a:pt x="1925320" y="19051"/>
                    <a:pt x="1924050" y="7620"/>
                  </a:cubicBezTo>
                  <a:cubicBezTo>
                    <a:pt x="1880870" y="0"/>
                    <a:pt x="1830070" y="1270"/>
                    <a:pt x="1778000" y="1270"/>
                  </a:cubicBezTo>
                  <a:close/>
                </a:path>
              </a:pathLst>
            </a:custGeom>
            <a:blipFill>
              <a:blip r:embed="rId2">
                <a:alphaModFix amt="35000"/>
              </a:blip>
              <a:stretch>
                <a:fillRect l="-80501" t="-23521" r="-80501" b="-23521"/>
              </a:stretch>
            </a:blipFill>
          </p:spPr>
          <p:txBody>
            <a:bodyPr/>
            <a:lstStyle/>
            <a:p>
              <a:endParaRPr lang="en-US"/>
            </a:p>
          </p:txBody>
        </p:sp>
      </p:grpSp>
      <p:grpSp>
        <p:nvGrpSpPr>
          <p:cNvPr id="4" name="Group 4"/>
          <p:cNvGrpSpPr/>
          <p:nvPr/>
        </p:nvGrpSpPr>
        <p:grpSpPr>
          <a:xfrm>
            <a:off x="1028700" y="1028700"/>
            <a:ext cx="2367010" cy="679619"/>
            <a:chOff x="0" y="0"/>
            <a:chExt cx="3156014" cy="906159"/>
          </a:xfrm>
        </p:grpSpPr>
        <p:sp>
          <p:nvSpPr>
            <p:cNvPr id="5" name="TextBox 5"/>
            <p:cNvSpPr txBox="1"/>
            <p:nvPr/>
          </p:nvSpPr>
          <p:spPr>
            <a:xfrm>
              <a:off x="0" y="-47625"/>
              <a:ext cx="3156014" cy="449791"/>
            </a:xfrm>
            <a:prstGeom prst="rect">
              <a:avLst/>
            </a:prstGeom>
          </p:spPr>
          <p:txBody>
            <a:bodyPr lIns="0" tIns="0" rIns="0" bIns="0" rtlCol="0" anchor="t">
              <a:spAutoFit/>
            </a:bodyPr>
            <a:lstStyle/>
            <a:p>
              <a:pPr algn="just">
                <a:lnSpc>
                  <a:spcPts val="2800"/>
                </a:lnSpc>
              </a:pPr>
              <a:r>
                <a:rPr lang="en-US" sz="2000" spc="100">
                  <a:solidFill>
                    <a:srgbClr val="FF3131"/>
                  </a:solidFill>
                  <a:latin typeface="DM Sans Bold"/>
                </a:rPr>
                <a:t>SEMESTER </a:t>
              </a:r>
            </a:p>
          </p:txBody>
        </p:sp>
        <p:sp>
          <p:nvSpPr>
            <p:cNvPr id="6" name="TextBox 6"/>
            <p:cNvSpPr txBox="1"/>
            <p:nvPr/>
          </p:nvSpPr>
          <p:spPr>
            <a:xfrm>
              <a:off x="0" y="456368"/>
              <a:ext cx="3156014" cy="449791"/>
            </a:xfrm>
            <a:prstGeom prst="rect">
              <a:avLst/>
            </a:prstGeom>
          </p:spPr>
          <p:txBody>
            <a:bodyPr lIns="0" tIns="0" rIns="0" bIns="0" rtlCol="0" anchor="t">
              <a:spAutoFit/>
            </a:bodyPr>
            <a:lstStyle/>
            <a:p>
              <a:pPr algn="just">
                <a:lnSpc>
                  <a:spcPts val="2800"/>
                </a:lnSpc>
              </a:pPr>
              <a:r>
                <a:rPr lang="en-US" sz="2000">
                  <a:solidFill>
                    <a:srgbClr val="000000"/>
                  </a:solidFill>
                  <a:latin typeface="DM Sans"/>
                </a:rPr>
                <a:t>231</a:t>
              </a:r>
            </a:p>
          </p:txBody>
        </p:sp>
      </p:grpSp>
      <p:sp>
        <p:nvSpPr>
          <p:cNvPr id="7" name="TextBox 7"/>
          <p:cNvSpPr txBox="1"/>
          <p:nvPr/>
        </p:nvSpPr>
        <p:spPr>
          <a:xfrm>
            <a:off x="1028700" y="5303895"/>
            <a:ext cx="3449639" cy="422275"/>
          </a:xfrm>
          <a:prstGeom prst="rect">
            <a:avLst/>
          </a:prstGeom>
        </p:spPr>
        <p:txBody>
          <a:bodyPr lIns="0" tIns="0" rIns="0" bIns="0" rtlCol="0" anchor="t">
            <a:spAutoFit/>
          </a:bodyPr>
          <a:lstStyle/>
          <a:p>
            <a:pPr algn="just">
              <a:lnSpc>
                <a:spcPts val="3499"/>
              </a:lnSpc>
            </a:pPr>
            <a:r>
              <a:rPr lang="en-US" sz="2499" spc="124">
                <a:solidFill>
                  <a:srgbClr val="FF3131"/>
                </a:solidFill>
                <a:latin typeface="DM Sans Bold"/>
              </a:rPr>
              <a:t>STUDENT</a:t>
            </a:r>
          </a:p>
        </p:txBody>
      </p:sp>
      <p:sp>
        <p:nvSpPr>
          <p:cNvPr id="8" name="TextBox 8"/>
          <p:cNvSpPr txBox="1"/>
          <p:nvPr/>
        </p:nvSpPr>
        <p:spPr>
          <a:xfrm>
            <a:off x="1028700" y="5793650"/>
            <a:ext cx="3919335" cy="1746249"/>
          </a:xfrm>
          <a:prstGeom prst="rect">
            <a:avLst/>
          </a:prstGeom>
        </p:spPr>
        <p:txBody>
          <a:bodyPr lIns="0" tIns="0" rIns="0" bIns="0" rtlCol="0" anchor="t">
            <a:spAutoFit/>
          </a:bodyPr>
          <a:lstStyle/>
          <a:p>
            <a:pPr algn="just">
              <a:lnSpc>
                <a:spcPts val="3500"/>
              </a:lnSpc>
            </a:pPr>
            <a:r>
              <a:rPr lang="en-US" sz="2500">
                <a:solidFill>
                  <a:srgbClr val="000000"/>
                </a:solidFill>
                <a:latin typeface="DM Sans"/>
              </a:rPr>
              <a:t>Nguyễn Nhật Tuấn Minh</a:t>
            </a:r>
          </a:p>
          <a:p>
            <a:pPr algn="just">
              <a:lnSpc>
                <a:spcPts val="3500"/>
              </a:lnSpc>
            </a:pPr>
            <a:r>
              <a:rPr lang="en-US" sz="2500">
                <a:solidFill>
                  <a:srgbClr val="000000"/>
                </a:solidFill>
                <a:latin typeface="DM Sans"/>
              </a:rPr>
              <a:t>Trương Minh Khôi </a:t>
            </a:r>
          </a:p>
          <a:p>
            <a:pPr algn="just">
              <a:lnSpc>
                <a:spcPts val="3500"/>
              </a:lnSpc>
            </a:pPr>
            <a:r>
              <a:rPr lang="en-US" sz="2500">
                <a:solidFill>
                  <a:srgbClr val="000000"/>
                </a:solidFill>
                <a:latin typeface="DM Sans"/>
              </a:rPr>
              <a:t>Lương Hoàng Phúc</a:t>
            </a:r>
          </a:p>
          <a:p>
            <a:pPr algn="just">
              <a:lnSpc>
                <a:spcPts val="3500"/>
              </a:lnSpc>
            </a:pPr>
            <a:r>
              <a:rPr lang="en-US" sz="2500">
                <a:solidFill>
                  <a:srgbClr val="000000"/>
                </a:solidFill>
                <a:latin typeface="DM Sans"/>
              </a:rPr>
              <a:t>Châu Hồng Phước </a:t>
            </a:r>
          </a:p>
        </p:txBody>
      </p:sp>
      <p:sp>
        <p:nvSpPr>
          <p:cNvPr id="9" name="TextBox 9"/>
          <p:cNvSpPr txBox="1"/>
          <p:nvPr/>
        </p:nvSpPr>
        <p:spPr>
          <a:xfrm>
            <a:off x="4478339" y="5500745"/>
            <a:ext cx="4619728" cy="273684"/>
          </a:xfrm>
          <a:prstGeom prst="rect">
            <a:avLst/>
          </a:prstGeom>
        </p:spPr>
        <p:txBody>
          <a:bodyPr lIns="0" tIns="0" rIns="0" bIns="0" rtlCol="0" anchor="t">
            <a:spAutoFit/>
          </a:bodyPr>
          <a:lstStyle/>
          <a:p>
            <a:pPr algn="just">
              <a:lnSpc>
                <a:spcPts val="2240"/>
              </a:lnSpc>
            </a:pPr>
            <a:endParaRPr/>
          </a:p>
        </p:txBody>
      </p:sp>
      <p:sp>
        <p:nvSpPr>
          <p:cNvPr id="10" name="TextBox 10"/>
          <p:cNvSpPr txBox="1"/>
          <p:nvPr/>
        </p:nvSpPr>
        <p:spPr>
          <a:xfrm>
            <a:off x="5086350" y="5880014"/>
            <a:ext cx="4619728" cy="1746249"/>
          </a:xfrm>
          <a:prstGeom prst="rect">
            <a:avLst/>
          </a:prstGeom>
        </p:spPr>
        <p:txBody>
          <a:bodyPr lIns="0" tIns="0" rIns="0" bIns="0" rtlCol="0" anchor="t">
            <a:spAutoFit/>
          </a:bodyPr>
          <a:lstStyle/>
          <a:p>
            <a:pPr algn="just">
              <a:lnSpc>
                <a:spcPts val="3500"/>
              </a:lnSpc>
            </a:pPr>
            <a:r>
              <a:rPr lang="en-US" sz="2500">
                <a:solidFill>
                  <a:srgbClr val="000000"/>
                </a:solidFill>
                <a:latin typeface="DM Sans"/>
              </a:rPr>
              <a:t>2151229 </a:t>
            </a:r>
          </a:p>
          <a:p>
            <a:pPr algn="just">
              <a:lnSpc>
                <a:spcPts val="3500"/>
              </a:lnSpc>
            </a:pPr>
            <a:r>
              <a:rPr lang="en-US" sz="2500">
                <a:solidFill>
                  <a:srgbClr val="000000"/>
                </a:solidFill>
                <a:latin typeface="DM Sans"/>
              </a:rPr>
              <a:t>2151216 </a:t>
            </a:r>
          </a:p>
          <a:p>
            <a:pPr algn="just">
              <a:lnSpc>
                <a:spcPts val="3500"/>
              </a:lnSpc>
            </a:pPr>
            <a:r>
              <a:rPr lang="en-US" sz="2500">
                <a:solidFill>
                  <a:srgbClr val="000000"/>
                </a:solidFill>
                <a:latin typeface="DM Sans"/>
              </a:rPr>
              <a:t>2010525 </a:t>
            </a:r>
          </a:p>
          <a:p>
            <a:pPr algn="just">
              <a:lnSpc>
                <a:spcPts val="3500"/>
              </a:lnSpc>
            </a:pPr>
            <a:r>
              <a:rPr lang="en-US" sz="2500">
                <a:solidFill>
                  <a:srgbClr val="000000"/>
                </a:solidFill>
                <a:latin typeface="DM Sans"/>
              </a:rPr>
              <a:t>2051175</a:t>
            </a:r>
          </a:p>
        </p:txBody>
      </p:sp>
      <p:grpSp>
        <p:nvGrpSpPr>
          <p:cNvPr id="11" name="Group 11"/>
          <p:cNvGrpSpPr/>
          <p:nvPr/>
        </p:nvGrpSpPr>
        <p:grpSpPr>
          <a:xfrm>
            <a:off x="1028700" y="8710761"/>
            <a:ext cx="8115300" cy="547539"/>
            <a:chOff x="0" y="0"/>
            <a:chExt cx="10820400" cy="730051"/>
          </a:xfrm>
        </p:grpSpPr>
        <p:sp>
          <p:nvSpPr>
            <p:cNvPr id="12" name="TextBox 12"/>
            <p:cNvSpPr txBox="1"/>
            <p:nvPr/>
          </p:nvSpPr>
          <p:spPr>
            <a:xfrm>
              <a:off x="0" y="-38100"/>
              <a:ext cx="10820400" cy="352212"/>
            </a:xfrm>
            <a:prstGeom prst="rect">
              <a:avLst/>
            </a:prstGeom>
          </p:spPr>
          <p:txBody>
            <a:bodyPr lIns="0" tIns="0" rIns="0" bIns="0" rtlCol="0" anchor="t">
              <a:spAutoFit/>
            </a:bodyPr>
            <a:lstStyle/>
            <a:p>
              <a:pPr algn="just">
                <a:lnSpc>
                  <a:spcPts val="2240"/>
                </a:lnSpc>
              </a:pPr>
              <a:r>
                <a:rPr lang="en-US" sz="1600" spc="80">
                  <a:solidFill>
                    <a:srgbClr val="FF3131"/>
                  </a:solidFill>
                  <a:latin typeface="DM Sans Bold"/>
                </a:rPr>
                <a:t>PROJECT</a:t>
              </a:r>
            </a:p>
          </p:txBody>
        </p:sp>
        <p:sp>
          <p:nvSpPr>
            <p:cNvPr id="13" name="TextBox 13"/>
            <p:cNvSpPr txBox="1"/>
            <p:nvPr/>
          </p:nvSpPr>
          <p:spPr>
            <a:xfrm>
              <a:off x="0" y="377840"/>
              <a:ext cx="10820400" cy="352212"/>
            </a:xfrm>
            <a:prstGeom prst="rect">
              <a:avLst/>
            </a:prstGeom>
          </p:spPr>
          <p:txBody>
            <a:bodyPr lIns="0" tIns="0" rIns="0" bIns="0" rtlCol="0" anchor="t">
              <a:spAutoFit/>
            </a:bodyPr>
            <a:lstStyle/>
            <a:p>
              <a:pPr algn="just">
                <a:lnSpc>
                  <a:spcPts val="2240"/>
                </a:lnSpc>
              </a:pPr>
              <a:endParaRPr/>
            </a:p>
          </p:txBody>
        </p:sp>
      </p:grpSp>
      <p:grpSp>
        <p:nvGrpSpPr>
          <p:cNvPr id="14" name="Group 14"/>
          <p:cNvGrpSpPr/>
          <p:nvPr/>
        </p:nvGrpSpPr>
        <p:grpSpPr>
          <a:xfrm>
            <a:off x="1028700" y="2436490"/>
            <a:ext cx="8329149" cy="2416176"/>
            <a:chOff x="0" y="0"/>
            <a:chExt cx="11105532" cy="3221568"/>
          </a:xfrm>
        </p:grpSpPr>
        <p:sp>
          <p:nvSpPr>
            <p:cNvPr id="15" name="TextBox 15"/>
            <p:cNvSpPr txBox="1"/>
            <p:nvPr/>
          </p:nvSpPr>
          <p:spPr>
            <a:xfrm>
              <a:off x="0" y="1789642"/>
              <a:ext cx="11105532" cy="1431926"/>
            </a:xfrm>
            <a:prstGeom prst="rect">
              <a:avLst/>
            </a:prstGeom>
          </p:spPr>
          <p:txBody>
            <a:bodyPr lIns="0" tIns="0" rIns="0" bIns="0" rtlCol="0" anchor="t">
              <a:spAutoFit/>
            </a:bodyPr>
            <a:lstStyle/>
            <a:p>
              <a:pPr>
                <a:lnSpc>
                  <a:spcPts val="4499"/>
                </a:lnSpc>
              </a:pPr>
              <a:r>
                <a:rPr lang="en-US" sz="2999">
                  <a:solidFill>
                    <a:srgbClr val="656D78"/>
                  </a:solidFill>
                  <a:latin typeface="DM Sans Bold"/>
                </a:rPr>
                <a:t>Write a simple text editor using the list ADT.</a:t>
              </a:r>
            </a:p>
            <a:p>
              <a:pPr>
                <a:lnSpc>
                  <a:spcPts val="4499"/>
                </a:lnSpc>
              </a:pPr>
              <a:endParaRPr lang="en-US" sz="2999">
                <a:solidFill>
                  <a:srgbClr val="656D78"/>
                </a:solidFill>
                <a:latin typeface="DM Sans Bold"/>
              </a:endParaRPr>
            </a:p>
          </p:txBody>
        </p:sp>
        <p:sp>
          <p:nvSpPr>
            <p:cNvPr id="16" name="TextBox 16"/>
            <p:cNvSpPr txBox="1"/>
            <p:nvPr/>
          </p:nvSpPr>
          <p:spPr>
            <a:xfrm>
              <a:off x="0" y="114300"/>
              <a:ext cx="11105532" cy="1697567"/>
            </a:xfrm>
            <a:prstGeom prst="rect">
              <a:avLst/>
            </a:prstGeom>
          </p:spPr>
          <p:txBody>
            <a:bodyPr lIns="0" tIns="0" rIns="0" bIns="0" rtlCol="0" anchor="t">
              <a:spAutoFit/>
            </a:bodyPr>
            <a:lstStyle/>
            <a:p>
              <a:pPr>
                <a:lnSpc>
                  <a:spcPts val="4750"/>
                </a:lnSpc>
              </a:pPr>
              <a:r>
                <a:rPr lang="en-US" sz="5000" spc="-250" dirty="0">
                  <a:solidFill>
                    <a:srgbClr val="191919"/>
                  </a:solidFill>
                  <a:latin typeface="Chonburi"/>
                  <a:hlinkClick r:id="rId3" tooltip="https://e-learning.hcmut.edu.vn/course/view.php?id=111906"/>
                </a:rPr>
                <a:t>COMPUTER SYSTEMS ENGINEERING (EE3401)</a:t>
              </a:r>
            </a:p>
          </p:txBody>
        </p:sp>
      </p:grpSp>
      <p:grpSp>
        <p:nvGrpSpPr>
          <p:cNvPr id="17" name="Group 17"/>
          <p:cNvGrpSpPr/>
          <p:nvPr/>
        </p:nvGrpSpPr>
        <p:grpSpPr>
          <a:xfrm>
            <a:off x="9848953" y="1971473"/>
            <a:ext cx="8412998" cy="6760096"/>
            <a:chOff x="0" y="0"/>
            <a:chExt cx="11217330" cy="9013461"/>
          </a:xfrm>
        </p:grpSpPr>
        <p:sp>
          <p:nvSpPr>
            <p:cNvPr id="18" name="Freeform 18"/>
            <p:cNvSpPr/>
            <p:nvPr/>
          </p:nvSpPr>
          <p:spPr>
            <a:xfrm>
              <a:off x="678038" y="183112"/>
              <a:ext cx="9861255" cy="5518555"/>
            </a:xfrm>
            <a:custGeom>
              <a:avLst/>
              <a:gdLst/>
              <a:ahLst/>
              <a:cxnLst/>
              <a:rect l="l" t="t" r="r" b="b"/>
              <a:pathLst>
                <a:path w="9861255" h="5518555">
                  <a:moveTo>
                    <a:pt x="0" y="0"/>
                  </a:moveTo>
                  <a:lnTo>
                    <a:pt x="9861255" y="0"/>
                  </a:lnTo>
                  <a:lnTo>
                    <a:pt x="9861255" y="5518555"/>
                  </a:lnTo>
                  <a:lnTo>
                    <a:pt x="0" y="5518555"/>
                  </a:lnTo>
                  <a:lnTo>
                    <a:pt x="0" y="0"/>
                  </a:lnTo>
                  <a:close/>
                </a:path>
              </a:pathLst>
            </a:custGeom>
            <a:blipFill>
              <a:blip r:embed="rId4"/>
              <a:stretch>
                <a:fillRect r="-35659" b="-43347"/>
              </a:stretch>
            </a:blipFill>
          </p:spPr>
          <p:txBody>
            <a:bodyPr/>
            <a:lstStyle/>
            <a:p>
              <a:endParaRPr lang="en-US"/>
            </a:p>
          </p:txBody>
        </p:sp>
        <p:sp>
          <p:nvSpPr>
            <p:cNvPr id="19" name="Freeform 19"/>
            <p:cNvSpPr/>
            <p:nvPr/>
          </p:nvSpPr>
          <p:spPr>
            <a:xfrm>
              <a:off x="0" y="0"/>
              <a:ext cx="11217330" cy="9013461"/>
            </a:xfrm>
            <a:custGeom>
              <a:avLst/>
              <a:gdLst/>
              <a:ahLst/>
              <a:cxnLst/>
              <a:rect l="l" t="t" r="r" b="b"/>
              <a:pathLst>
                <a:path w="11217330" h="9013461">
                  <a:moveTo>
                    <a:pt x="0" y="0"/>
                  </a:moveTo>
                  <a:lnTo>
                    <a:pt x="11217330" y="0"/>
                  </a:lnTo>
                  <a:lnTo>
                    <a:pt x="11217330" y="9013461"/>
                  </a:lnTo>
                  <a:lnTo>
                    <a:pt x="0" y="9013461"/>
                  </a:lnTo>
                  <a:lnTo>
                    <a:pt x="0" y="0"/>
                  </a:lnTo>
                  <a:close/>
                </a:path>
              </a:pathLst>
            </a:custGeom>
            <a:blipFill>
              <a:blip r:embed="rId5"/>
              <a:stretch>
                <a:fillRect l="-5904" r="-935"/>
              </a:stretch>
            </a:blipFill>
          </p:spPr>
          <p:txBody>
            <a:bodyPr/>
            <a:lstStyle/>
            <a:p>
              <a:endParaRPr lang="en-US"/>
            </a:p>
          </p:txBody>
        </p:sp>
        <p:sp>
          <p:nvSpPr>
            <p:cNvPr id="20" name="Freeform 20"/>
            <p:cNvSpPr/>
            <p:nvPr/>
          </p:nvSpPr>
          <p:spPr>
            <a:xfrm>
              <a:off x="3294488" y="2075059"/>
              <a:ext cx="4628355" cy="3239849"/>
            </a:xfrm>
            <a:custGeom>
              <a:avLst/>
              <a:gdLst/>
              <a:ahLst/>
              <a:cxnLst/>
              <a:rect l="l" t="t" r="r" b="b"/>
              <a:pathLst>
                <a:path w="4628355" h="3239849">
                  <a:moveTo>
                    <a:pt x="0" y="0"/>
                  </a:moveTo>
                  <a:lnTo>
                    <a:pt x="4628355" y="0"/>
                  </a:lnTo>
                  <a:lnTo>
                    <a:pt x="4628355" y="3239848"/>
                  </a:lnTo>
                  <a:lnTo>
                    <a:pt x="0" y="32398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txBody>
            <a:bodyPr/>
            <a:lstStyle/>
            <a:p>
              <a:endParaRPr lang="en-US"/>
            </a:p>
          </p:txBody>
        </p:sp>
      </p:grpSp>
      <p:grpSp>
        <p:nvGrpSpPr>
          <p:cNvPr id="4" name="Group 4"/>
          <p:cNvGrpSpPr/>
          <p:nvPr/>
        </p:nvGrpSpPr>
        <p:grpSpPr>
          <a:xfrm>
            <a:off x="422782" y="1402780"/>
            <a:ext cx="17442436" cy="6178550"/>
            <a:chOff x="0" y="0"/>
            <a:chExt cx="23256581" cy="8238066"/>
          </a:xfrm>
        </p:grpSpPr>
        <p:sp>
          <p:nvSpPr>
            <p:cNvPr id="5" name="TextBox 5"/>
            <p:cNvSpPr txBox="1"/>
            <p:nvPr/>
          </p:nvSpPr>
          <p:spPr>
            <a:xfrm>
              <a:off x="0" y="784225"/>
              <a:ext cx="23256581" cy="7453841"/>
            </a:xfrm>
            <a:prstGeom prst="rect">
              <a:avLst/>
            </a:prstGeom>
          </p:spPr>
          <p:txBody>
            <a:bodyPr lIns="0" tIns="0" rIns="0" bIns="0" rtlCol="0" anchor="t">
              <a:spAutoFit/>
            </a:bodyPr>
            <a:lstStyle/>
            <a:p>
              <a:pPr algn="ctr">
                <a:lnSpc>
                  <a:spcPts val="5499"/>
                </a:lnSpc>
              </a:pPr>
              <a:r>
                <a:rPr lang="en-US" sz="4999" spc="-249">
                  <a:solidFill>
                    <a:srgbClr val="000000"/>
                  </a:solidFill>
                  <a:latin typeface="DM Sans Bold"/>
                </a:rPr>
                <a:t>A simple text editor using the List ADT provides the basic functionality of creating, editing, and manipulating text-based content. </a:t>
              </a:r>
            </a:p>
            <a:p>
              <a:pPr algn="ctr">
                <a:lnSpc>
                  <a:spcPts val="5499"/>
                </a:lnSpc>
              </a:pPr>
              <a:endParaRPr lang="en-US" sz="4999" spc="-249">
                <a:solidFill>
                  <a:srgbClr val="000000"/>
                </a:solidFill>
                <a:latin typeface="DM Sans Bold"/>
              </a:endParaRPr>
            </a:p>
            <a:p>
              <a:pPr algn="ctr">
                <a:lnSpc>
                  <a:spcPts val="5499"/>
                </a:lnSpc>
              </a:pPr>
              <a:r>
                <a:rPr lang="en-US" sz="4999" spc="-249">
                  <a:solidFill>
                    <a:srgbClr val="000000"/>
                  </a:solidFill>
                  <a:latin typeface="DM Sans Bold"/>
                </a:rPr>
                <a:t>By utilizing a linked list as the underlying data structure, the text editor can efficiently handle operations such as insertion, deletion, access, search, and update, enabling users to work with text in a flexible and intuitive manner.</a:t>
              </a:r>
            </a:p>
          </p:txBody>
        </p:sp>
        <p:sp>
          <p:nvSpPr>
            <p:cNvPr id="6" name="TextBox 6"/>
            <p:cNvSpPr txBox="1"/>
            <p:nvPr/>
          </p:nvSpPr>
          <p:spPr>
            <a:xfrm>
              <a:off x="2126229" y="-66675"/>
              <a:ext cx="19004123" cy="676275"/>
            </a:xfrm>
            <a:prstGeom prst="rect">
              <a:avLst/>
            </a:prstGeom>
          </p:spPr>
          <p:txBody>
            <a:bodyPr lIns="0" tIns="0" rIns="0" bIns="0" rtlCol="0" anchor="t">
              <a:spAutoFit/>
            </a:bodyPr>
            <a:lstStyle/>
            <a:p>
              <a:pPr algn="ctr">
                <a:lnSpc>
                  <a:spcPts val="4200"/>
                </a:lnSpc>
              </a:pPr>
              <a:r>
                <a:rPr lang="en-US" sz="3000" spc="150">
                  <a:solidFill>
                    <a:srgbClr val="FF66C4"/>
                  </a:solidFill>
                  <a:latin typeface="DM Sans Bold"/>
                </a:rPr>
                <a:t>SUMMARY</a:t>
              </a:r>
            </a:p>
          </p:txBody>
        </p:sp>
      </p:grpSp>
      <p:sp>
        <p:nvSpPr>
          <p:cNvPr id="7" name="TextBox 7"/>
          <p:cNvSpPr txBox="1"/>
          <p:nvPr/>
        </p:nvSpPr>
        <p:spPr>
          <a:xfrm>
            <a:off x="15875034" y="9216415"/>
            <a:ext cx="1384266" cy="287664"/>
          </a:xfrm>
          <a:prstGeom prst="rect">
            <a:avLst/>
          </a:prstGeom>
        </p:spPr>
        <p:txBody>
          <a:bodyPr lIns="0" tIns="0" rIns="0" bIns="0" rtlCol="0" anchor="t">
            <a:spAutoFit/>
          </a:bodyPr>
          <a:lstStyle/>
          <a:p>
            <a:pPr marL="0" lvl="0" indent="0" algn="r">
              <a:lnSpc>
                <a:spcPts val="2380"/>
              </a:lnSpc>
              <a:spcBef>
                <a:spcPct val="0"/>
              </a:spcBef>
            </a:pPr>
            <a:r>
              <a:rPr lang="en-US" sz="1700" u="none" spc="85">
                <a:solidFill>
                  <a:srgbClr val="FF66C4"/>
                </a:solidFill>
                <a:latin typeface="DM Sans Bold"/>
              </a:rPr>
              <a:t>NEXT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5E6E0"/>
        </a:solidFill>
        <a:effectLst/>
      </p:bgPr>
    </p:bg>
    <p:spTree>
      <p:nvGrpSpPr>
        <p:cNvPr id="1" name=""/>
        <p:cNvGrpSpPr/>
        <p:nvPr/>
      </p:nvGrpSpPr>
      <p:grpSpPr>
        <a:xfrm>
          <a:off x="0" y="0"/>
          <a:ext cx="0" cy="0"/>
          <a:chOff x="0" y="0"/>
          <a:chExt cx="0" cy="0"/>
        </a:xfrm>
      </p:grpSpPr>
      <p:sp>
        <p:nvSpPr>
          <p:cNvPr id="2" name="Freeform 2"/>
          <p:cNvSpPr/>
          <p:nvPr/>
        </p:nvSpPr>
        <p:spPr>
          <a:xfrm>
            <a:off x="0" y="2164753"/>
            <a:ext cx="9431863" cy="7093547"/>
          </a:xfrm>
          <a:custGeom>
            <a:avLst/>
            <a:gdLst/>
            <a:ahLst/>
            <a:cxnLst/>
            <a:rect l="l" t="t" r="r" b="b"/>
            <a:pathLst>
              <a:path w="9431863" h="7093547">
                <a:moveTo>
                  <a:pt x="0" y="0"/>
                </a:moveTo>
                <a:lnTo>
                  <a:pt x="9431863" y="0"/>
                </a:lnTo>
                <a:lnTo>
                  <a:pt x="9431863" y="7093547"/>
                </a:lnTo>
                <a:lnTo>
                  <a:pt x="0" y="7093547"/>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72253" y="2365041"/>
            <a:ext cx="7748458" cy="4353460"/>
            <a:chOff x="0" y="0"/>
            <a:chExt cx="10331277" cy="5804613"/>
          </a:xfrm>
        </p:grpSpPr>
        <p:pic>
          <p:nvPicPr>
            <p:cNvPr id="4" name="Picture 4"/>
            <p:cNvPicPr>
              <a:picLocks noChangeAspect="1"/>
            </p:cNvPicPr>
            <p:nvPr/>
          </p:nvPicPr>
          <p:blipFill>
            <a:blip r:embed="rId3"/>
            <a:srcRect t="7861" b="7861"/>
            <a:stretch>
              <a:fillRect/>
            </a:stretch>
          </p:blipFill>
          <p:spPr>
            <a:xfrm>
              <a:off x="0" y="0"/>
              <a:ext cx="10331277" cy="5804613"/>
            </a:xfrm>
            <a:prstGeom prst="rect">
              <a:avLst/>
            </a:prstGeom>
          </p:spPr>
        </p:pic>
      </p:grpSp>
      <p:grpSp>
        <p:nvGrpSpPr>
          <p:cNvPr id="5" name="Group 5"/>
          <p:cNvGrpSpPr/>
          <p:nvPr/>
        </p:nvGrpSpPr>
        <p:grpSpPr>
          <a:xfrm>
            <a:off x="9770934" y="3185410"/>
            <a:ext cx="8517066" cy="2310165"/>
            <a:chOff x="0" y="0"/>
            <a:chExt cx="11356088" cy="3080220"/>
          </a:xfrm>
        </p:grpSpPr>
        <p:sp>
          <p:nvSpPr>
            <p:cNvPr id="6" name="TextBox 6"/>
            <p:cNvSpPr txBox="1"/>
            <p:nvPr/>
          </p:nvSpPr>
          <p:spPr>
            <a:xfrm>
              <a:off x="0" y="756120"/>
              <a:ext cx="11356088" cy="2324100"/>
            </a:xfrm>
            <a:prstGeom prst="rect">
              <a:avLst/>
            </a:prstGeom>
          </p:spPr>
          <p:txBody>
            <a:bodyPr lIns="0" tIns="0" rIns="0" bIns="0" rtlCol="0" anchor="t">
              <a:spAutoFit/>
            </a:bodyPr>
            <a:lstStyle/>
            <a:p>
              <a:pPr>
                <a:lnSpc>
                  <a:spcPts val="13200"/>
                </a:lnSpc>
              </a:pPr>
              <a:r>
                <a:rPr lang="en-US" sz="12000" spc="-600">
                  <a:solidFill>
                    <a:srgbClr val="008037"/>
                  </a:solidFill>
                  <a:latin typeface="DM Sans Bold"/>
                </a:rPr>
                <a:t>Theory</a:t>
              </a:r>
            </a:p>
          </p:txBody>
        </p:sp>
        <p:sp>
          <p:nvSpPr>
            <p:cNvPr id="7" name="TextBox 7"/>
            <p:cNvSpPr txBox="1"/>
            <p:nvPr/>
          </p:nvSpPr>
          <p:spPr>
            <a:xfrm>
              <a:off x="135151" y="-76200"/>
              <a:ext cx="11220938" cy="880533"/>
            </a:xfrm>
            <a:prstGeom prst="rect">
              <a:avLst/>
            </a:prstGeom>
          </p:spPr>
          <p:txBody>
            <a:bodyPr lIns="0" tIns="0" rIns="0" bIns="0" rtlCol="0" anchor="t">
              <a:spAutoFit/>
            </a:bodyPr>
            <a:lstStyle/>
            <a:p>
              <a:pPr algn="just">
                <a:lnSpc>
                  <a:spcPts val="5599"/>
                </a:lnSpc>
              </a:pPr>
              <a:r>
                <a:rPr lang="en-US" sz="3999" spc="199">
                  <a:solidFill>
                    <a:srgbClr val="FF66C4"/>
                  </a:solidFill>
                  <a:latin typeface="DM Sans Bold"/>
                </a:rPr>
                <a:t>PART 2</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5E6E0"/>
        </a:solidFill>
        <a:effectLst/>
      </p:bgPr>
    </p:bg>
    <p:spTree>
      <p:nvGrpSpPr>
        <p:cNvPr id="1" name=""/>
        <p:cNvGrpSpPr/>
        <p:nvPr/>
      </p:nvGrpSpPr>
      <p:grpSpPr>
        <a:xfrm>
          <a:off x="0" y="0"/>
          <a:ext cx="0" cy="0"/>
          <a:chOff x="0" y="0"/>
          <a:chExt cx="0" cy="0"/>
        </a:xfrm>
      </p:grpSpPr>
      <p:sp>
        <p:nvSpPr>
          <p:cNvPr id="2" name="Freeform 2"/>
          <p:cNvSpPr/>
          <p:nvPr/>
        </p:nvSpPr>
        <p:spPr>
          <a:xfrm>
            <a:off x="-619623" y="5659960"/>
            <a:ext cx="20499516" cy="8946013"/>
          </a:xfrm>
          <a:custGeom>
            <a:avLst/>
            <a:gdLst/>
            <a:ahLst/>
            <a:cxnLst/>
            <a:rect l="l" t="t" r="r" b="b"/>
            <a:pathLst>
              <a:path w="20499516" h="8946013">
                <a:moveTo>
                  <a:pt x="0" y="0"/>
                </a:moveTo>
                <a:lnTo>
                  <a:pt x="20499516" y="0"/>
                </a:lnTo>
                <a:lnTo>
                  <a:pt x="20499516" y="8946014"/>
                </a:lnTo>
                <a:lnTo>
                  <a:pt x="0" y="8946014"/>
                </a:lnTo>
                <a:lnTo>
                  <a:pt x="0" y="0"/>
                </a:lnTo>
                <a:close/>
              </a:path>
            </a:pathLst>
          </a:custGeom>
          <a:blipFill>
            <a:blip r:embed="rId2"/>
            <a:stretch>
              <a:fillRect r="-17242"/>
            </a:stretch>
          </a:blipFill>
        </p:spPr>
        <p:txBody>
          <a:bodyPr/>
          <a:lstStyle/>
          <a:p>
            <a:endParaRPr lang="en-US"/>
          </a:p>
        </p:txBody>
      </p:sp>
      <p:sp>
        <p:nvSpPr>
          <p:cNvPr id="3" name="Freeform 3"/>
          <p:cNvSpPr/>
          <p:nvPr/>
        </p:nvSpPr>
        <p:spPr>
          <a:xfrm>
            <a:off x="786648" y="2609602"/>
            <a:ext cx="4924548" cy="4011570"/>
          </a:xfrm>
          <a:custGeom>
            <a:avLst/>
            <a:gdLst/>
            <a:ahLst/>
            <a:cxnLst/>
            <a:rect l="l" t="t" r="r" b="b"/>
            <a:pathLst>
              <a:path w="4924548" h="4011570">
                <a:moveTo>
                  <a:pt x="0" y="0"/>
                </a:moveTo>
                <a:lnTo>
                  <a:pt x="4924548" y="0"/>
                </a:lnTo>
                <a:lnTo>
                  <a:pt x="4924548" y="4011570"/>
                </a:lnTo>
                <a:lnTo>
                  <a:pt x="0" y="4011570"/>
                </a:lnTo>
                <a:lnTo>
                  <a:pt x="0" y="0"/>
                </a:lnTo>
                <a:close/>
              </a:path>
            </a:pathLst>
          </a:custGeom>
          <a:blipFill>
            <a:blip r:embed="rId3"/>
            <a:stretch>
              <a:fillRect/>
            </a:stretch>
          </a:blipFill>
        </p:spPr>
        <p:txBody>
          <a:bodyPr/>
          <a:lstStyle/>
          <a:p>
            <a:endParaRPr lang="en-US"/>
          </a:p>
        </p:txBody>
      </p:sp>
      <p:sp>
        <p:nvSpPr>
          <p:cNvPr id="4" name="Freeform 4"/>
          <p:cNvSpPr/>
          <p:nvPr/>
        </p:nvSpPr>
        <p:spPr>
          <a:xfrm>
            <a:off x="7542730" y="2609602"/>
            <a:ext cx="10376079" cy="4011570"/>
          </a:xfrm>
          <a:custGeom>
            <a:avLst/>
            <a:gdLst/>
            <a:ahLst/>
            <a:cxnLst/>
            <a:rect l="l" t="t" r="r" b="b"/>
            <a:pathLst>
              <a:path w="10376079" h="4011570">
                <a:moveTo>
                  <a:pt x="0" y="0"/>
                </a:moveTo>
                <a:lnTo>
                  <a:pt x="10376079" y="0"/>
                </a:lnTo>
                <a:lnTo>
                  <a:pt x="10376079" y="4011570"/>
                </a:lnTo>
                <a:lnTo>
                  <a:pt x="0" y="401157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5875034" y="9216415"/>
            <a:ext cx="1384266" cy="287664"/>
          </a:xfrm>
          <a:prstGeom prst="rect">
            <a:avLst/>
          </a:prstGeom>
        </p:spPr>
        <p:txBody>
          <a:bodyPr lIns="0" tIns="0" rIns="0" bIns="0" rtlCol="0" anchor="t">
            <a:spAutoFit/>
          </a:bodyPr>
          <a:lstStyle/>
          <a:p>
            <a:pPr marL="0" lvl="0" indent="0" algn="r">
              <a:lnSpc>
                <a:spcPts val="2380"/>
              </a:lnSpc>
              <a:spcBef>
                <a:spcPct val="0"/>
              </a:spcBef>
            </a:pPr>
            <a:r>
              <a:rPr lang="en-US" sz="1700" u="none" spc="85">
                <a:solidFill>
                  <a:srgbClr val="008037"/>
                </a:solidFill>
                <a:latin typeface="DM Sans Bold"/>
              </a:rPr>
              <a:t>NEXT</a:t>
            </a:r>
          </a:p>
        </p:txBody>
      </p:sp>
      <p:grpSp>
        <p:nvGrpSpPr>
          <p:cNvPr id="6" name="Group 6"/>
          <p:cNvGrpSpPr/>
          <p:nvPr/>
        </p:nvGrpSpPr>
        <p:grpSpPr>
          <a:xfrm>
            <a:off x="786648" y="492683"/>
            <a:ext cx="16230600" cy="1468119"/>
            <a:chOff x="0" y="0"/>
            <a:chExt cx="21640800" cy="1957492"/>
          </a:xfrm>
        </p:grpSpPr>
        <p:sp>
          <p:nvSpPr>
            <p:cNvPr id="7" name="TextBox 7"/>
            <p:cNvSpPr txBox="1"/>
            <p:nvPr/>
          </p:nvSpPr>
          <p:spPr>
            <a:xfrm>
              <a:off x="0" y="402800"/>
              <a:ext cx="21640800" cy="1554692"/>
            </a:xfrm>
            <a:prstGeom prst="rect">
              <a:avLst/>
            </a:prstGeom>
          </p:spPr>
          <p:txBody>
            <a:bodyPr lIns="0" tIns="0" rIns="0" bIns="0" rtlCol="0" anchor="t">
              <a:spAutoFit/>
            </a:bodyPr>
            <a:lstStyle/>
            <a:p>
              <a:pPr>
                <a:lnSpc>
                  <a:spcPts val="8800"/>
                </a:lnSpc>
              </a:pPr>
              <a:r>
                <a:rPr lang="en-US" sz="8000" spc="-400">
                  <a:solidFill>
                    <a:srgbClr val="008037"/>
                  </a:solidFill>
                  <a:latin typeface="DM Sans Bold"/>
                </a:rPr>
                <a:t>Define the single Link List structure </a:t>
              </a:r>
            </a:p>
          </p:txBody>
        </p:sp>
        <p:sp>
          <p:nvSpPr>
            <p:cNvPr id="8" name="TextBox 8"/>
            <p:cNvSpPr txBox="1"/>
            <p:nvPr/>
          </p:nvSpPr>
          <p:spPr>
            <a:xfrm>
              <a:off x="0" y="-66675"/>
              <a:ext cx="21640800" cy="676275"/>
            </a:xfrm>
            <a:prstGeom prst="rect">
              <a:avLst/>
            </a:prstGeom>
          </p:spPr>
          <p:txBody>
            <a:bodyPr lIns="0" tIns="0" rIns="0" bIns="0" rtlCol="0" anchor="t">
              <a:spAutoFit/>
            </a:bodyPr>
            <a:lstStyle/>
            <a:p>
              <a:pPr algn="just">
                <a:lnSpc>
                  <a:spcPts val="4200"/>
                </a:lnSpc>
              </a:pPr>
              <a:r>
                <a:rPr lang="en-US" sz="3000" spc="150">
                  <a:solidFill>
                    <a:srgbClr val="FF66C4"/>
                  </a:solidFill>
                  <a:latin typeface="DM Sans Bold"/>
                </a:rPr>
                <a:t>THEORY</a:t>
              </a:r>
            </a:p>
          </p:txBody>
        </p:sp>
      </p:grpSp>
      <p:sp>
        <p:nvSpPr>
          <p:cNvPr id="9" name="TextBox 9"/>
          <p:cNvSpPr txBox="1"/>
          <p:nvPr/>
        </p:nvSpPr>
        <p:spPr>
          <a:xfrm>
            <a:off x="786648" y="7473639"/>
            <a:ext cx="17132161" cy="2794000"/>
          </a:xfrm>
          <a:prstGeom prst="rect">
            <a:avLst/>
          </a:prstGeom>
        </p:spPr>
        <p:txBody>
          <a:bodyPr lIns="0" tIns="0" rIns="0" bIns="0" rtlCol="0" anchor="t">
            <a:spAutoFit/>
          </a:bodyPr>
          <a:lstStyle/>
          <a:p>
            <a:pPr>
              <a:lnSpc>
                <a:spcPts val="5599"/>
              </a:lnSpc>
            </a:pPr>
            <a:r>
              <a:rPr lang="en-US" sz="3999">
                <a:solidFill>
                  <a:srgbClr val="000000"/>
                </a:solidFill>
                <a:latin typeface="DM Sans"/>
              </a:rPr>
              <a:t>Create a structure or class called `IntSLLNode` that represents a node in the linked list.</a:t>
            </a:r>
          </a:p>
          <a:p>
            <a:pPr>
              <a:lnSpc>
                <a:spcPts val="5599"/>
              </a:lnSpc>
            </a:pPr>
            <a:r>
              <a:rPr lang="en-US" sz="3999">
                <a:solidFill>
                  <a:srgbClr val="000000"/>
                </a:solidFill>
                <a:latin typeface="DM Sans"/>
              </a:rPr>
              <a:t>Each node should contain a character or a string to store the text data, as well as pointers to the next nodes.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5E6E0"/>
        </a:solidFill>
        <a:effectLst/>
      </p:bgPr>
    </p:bg>
    <p:spTree>
      <p:nvGrpSpPr>
        <p:cNvPr id="1" name=""/>
        <p:cNvGrpSpPr/>
        <p:nvPr/>
      </p:nvGrpSpPr>
      <p:grpSpPr>
        <a:xfrm>
          <a:off x="0" y="0"/>
          <a:ext cx="0" cy="0"/>
          <a:chOff x="0" y="0"/>
          <a:chExt cx="0" cy="0"/>
        </a:xfrm>
      </p:grpSpPr>
      <p:sp>
        <p:nvSpPr>
          <p:cNvPr id="2" name="Freeform 2"/>
          <p:cNvSpPr/>
          <p:nvPr/>
        </p:nvSpPr>
        <p:spPr>
          <a:xfrm>
            <a:off x="-619623" y="5659960"/>
            <a:ext cx="20499516" cy="8946013"/>
          </a:xfrm>
          <a:custGeom>
            <a:avLst/>
            <a:gdLst/>
            <a:ahLst/>
            <a:cxnLst/>
            <a:rect l="l" t="t" r="r" b="b"/>
            <a:pathLst>
              <a:path w="20499516" h="8946013">
                <a:moveTo>
                  <a:pt x="0" y="0"/>
                </a:moveTo>
                <a:lnTo>
                  <a:pt x="20499516" y="0"/>
                </a:lnTo>
                <a:lnTo>
                  <a:pt x="20499516" y="8946014"/>
                </a:lnTo>
                <a:lnTo>
                  <a:pt x="0" y="8946014"/>
                </a:lnTo>
                <a:lnTo>
                  <a:pt x="0" y="0"/>
                </a:lnTo>
                <a:close/>
              </a:path>
            </a:pathLst>
          </a:custGeom>
          <a:blipFill>
            <a:blip r:embed="rId2"/>
            <a:stretch>
              <a:fillRect r="-17242"/>
            </a:stretch>
          </a:blipFill>
        </p:spPr>
        <p:txBody>
          <a:bodyPr/>
          <a:lstStyle/>
          <a:p>
            <a:endParaRPr lang="en-US"/>
          </a:p>
        </p:txBody>
      </p:sp>
      <p:sp>
        <p:nvSpPr>
          <p:cNvPr id="3" name="Freeform 3"/>
          <p:cNvSpPr/>
          <p:nvPr/>
        </p:nvSpPr>
        <p:spPr>
          <a:xfrm>
            <a:off x="4202008" y="2268868"/>
            <a:ext cx="9883983" cy="3741794"/>
          </a:xfrm>
          <a:custGeom>
            <a:avLst/>
            <a:gdLst/>
            <a:ahLst/>
            <a:cxnLst/>
            <a:rect l="l" t="t" r="r" b="b"/>
            <a:pathLst>
              <a:path w="9883983" h="3741794">
                <a:moveTo>
                  <a:pt x="0" y="0"/>
                </a:moveTo>
                <a:lnTo>
                  <a:pt x="9883984" y="0"/>
                </a:lnTo>
                <a:lnTo>
                  <a:pt x="9883984" y="3741794"/>
                </a:lnTo>
                <a:lnTo>
                  <a:pt x="0" y="374179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5875034" y="9216415"/>
            <a:ext cx="1384266" cy="287664"/>
          </a:xfrm>
          <a:prstGeom prst="rect">
            <a:avLst/>
          </a:prstGeom>
        </p:spPr>
        <p:txBody>
          <a:bodyPr lIns="0" tIns="0" rIns="0" bIns="0" rtlCol="0" anchor="t">
            <a:spAutoFit/>
          </a:bodyPr>
          <a:lstStyle/>
          <a:p>
            <a:pPr marL="0" lvl="0" indent="0" algn="r">
              <a:lnSpc>
                <a:spcPts val="2380"/>
              </a:lnSpc>
              <a:spcBef>
                <a:spcPct val="0"/>
              </a:spcBef>
            </a:pPr>
            <a:r>
              <a:rPr lang="en-US" sz="1700" u="none" spc="85">
                <a:solidFill>
                  <a:srgbClr val="008037"/>
                </a:solidFill>
                <a:latin typeface="DM Sans Bold"/>
              </a:rPr>
              <a:t>NEXT</a:t>
            </a:r>
          </a:p>
        </p:txBody>
      </p:sp>
      <p:grpSp>
        <p:nvGrpSpPr>
          <p:cNvPr id="5" name="Group 5"/>
          <p:cNvGrpSpPr/>
          <p:nvPr/>
        </p:nvGrpSpPr>
        <p:grpSpPr>
          <a:xfrm>
            <a:off x="786648" y="492683"/>
            <a:ext cx="16230600" cy="1468119"/>
            <a:chOff x="0" y="0"/>
            <a:chExt cx="21640800" cy="1957492"/>
          </a:xfrm>
        </p:grpSpPr>
        <p:sp>
          <p:nvSpPr>
            <p:cNvPr id="6" name="TextBox 6"/>
            <p:cNvSpPr txBox="1"/>
            <p:nvPr/>
          </p:nvSpPr>
          <p:spPr>
            <a:xfrm>
              <a:off x="0" y="402800"/>
              <a:ext cx="21640800" cy="1554692"/>
            </a:xfrm>
            <a:prstGeom prst="rect">
              <a:avLst/>
            </a:prstGeom>
          </p:spPr>
          <p:txBody>
            <a:bodyPr lIns="0" tIns="0" rIns="0" bIns="0" rtlCol="0" anchor="t">
              <a:spAutoFit/>
            </a:bodyPr>
            <a:lstStyle/>
            <a:p>
              <a:pPr>
                <a:lnSpc>
                  <a:spcPts val="8800"/>
                </a:lnSpc>
              </a:pPr>
              <a:r>
                <a:rPr lang="en-US" sz="8000" spc="-400">
                  <a:solidFill>
                    <a:srgbClr val="008037"/>
                  </a:solidFill>
                  <a:latin typeface="DM Sans Bold"/>
                </a:rPr>
                <a:t>Define the single Link List structure </a:t>
              </a:r>
            </a:p>
          </p:txBody>
        </p:sp>
        <p:sp>
          <p:nvSpPr>
            <p:cNvPr id="7" name="TextBox 7"/>
            <p:cNvSpPr txBox="1"/>
            <p:nvPr/>
          </p:nvSpPr>
          <p:spPr>
            <a:xfrm>
              <a:off x="0" y="-66675"/>
              <a:ext cx="21640800" cy="676275"/>
            </a:xfrm>
            <a:prstGeom prst="rect">
              <a:avLst/>
            </a:prstGeom>
          </p:spPr>
          <p:txBody>
            <a:bodyPr lIns="0" tIns="0" rIns="0" bIns="0" rtlCol="0" anchor="t">
              <a:spAutoFit/>
            </a:bodyPr>
            <a:lstStyle/>
            <a:p>
              <a:pPr algn="just">
                <a:lnSpc>
                  <a:spcPts val="4200"/>
                </a:lnSpc>
              </a:pPr>
              <a:r>
                <a:rPr lang="en-US" sz="3000" spc="150">
                  <a:solidFill>
                    <a:srgbClr val="FF66C4"/>
                  </a:solidFill>
                  <a:latin typeface="DM Sans Bold"/>
                </a:rPr>
                <a:t>THEORY</a:t>
              </a:r>
            </a:p>
          </p:txBody>
        </p:sp>
      </p:grpSp>
      <p:sp>
        <p:nvSpPr>
          <p:cNvPr id="8" name="TextBox 8"/>
          <p:cNvSpPr txBox="1"/>
          <p:nvPr/>
        </p:nvSpPr>
        <p:spPr>
          <a:xfrm>
            <a:off x="786648" y="7860690"/>
            <a:ext cx="17132161" cy="1384300"/>
          </a:xfrm>
          <a:prstGeom prst="rect">
            <a:avLst/>
          </a:prstGeom>
        </p:spPr>
        <p:txBody>
          <a:bodyPr lIns="0" tIns="0" rIns="0" bIns="0" rtlCol="0" anchor="t">
            <a:spAutoFit/>
          </a:bodyPr>
          <a:lstStyle/>
          <a:p>
            <a:pPr>
              <a:lnSpc>
                <a:spcPts val="5599"/>
              </a:lnSpc>
            </a:pPr>
            <a:r>
              <a:rPr lang="en-US" sz="3999">
                <a:solidFill>
                  <a:srgbClr val="000000"/>
                </a:solidFill>
                <a:latin typeface="DM Sans"/>
              </a:rPr>
              <a:t>Declare private member variables such as `head`, `tail`, and `size` to keep track of the linked list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5E6E0"/>
        </a:solidFill>
        <a:effectLst/>
      </p:bgPr>
    </p:bg>
    <p:spTree>
      <p:nvGrpSpPr>
        <p:cNvPr id="1" name=""/>
        <p:cNvGrpSpPr/>
        <p:nvPr/>
      </p:nvGrpSpPr>
      <p:grpSpPr>
        <a:xfrm>
          <a:off x="0" y="0"/>
          <a:ext cx="0" cy="0"/>
          <a:chOff x="0" y="0"/>
          <a:chExt cx="0" cy="0"/>
        </a:xfrm>
      </p:grpSpPr>
      <p:sp>
        <p:nvSpPr>
          <p:cNvPr id="2" name="Freeform 2"/>
          <p:cNvSpPr/>
          <p:nvPr/>
        </p:nvSpPr>
        <p:spPr>
          <a:xfrm rot="-10604107">
            <a:off x="-157524" y="-5158194"/>
            <a:ext cx="20499516" cy="8946013"/>
          </a:xfrm>
          <a:custGeom>
            <a:avLst/>
            <a:gdLst/>
            <a:ahLst/>
            <a:cxnLst/>
            <a:rect l="l" t="t" r="r" b="b"/>
            <a:pathLst>
              <a:path w="20499516" h="8946013">
                <a:moveTo>
                  <a:pt x="0" y="0"/>
                </a:moveTo>
                <a:lnTo>
                  <a:pt x="20499516" y="0"/>
                </a:lnTo>
                <a:lnTo>
                  <a:pt x="20499516" y="8946013"/>
                </a:lnTo>
                <a:lnTo>
                  <a:pt x="0" y="8946013"/>
                </a:lnTo>
                <a:lnTo>
                  <a:pt x="0" y="0"/>
                </a:lnTo>
                <a:close/>
              </a:path>
            </a:pathLst>
          </a:custGeom>
          <a:blipFill>
            <a:blip r:embed="rId2"/>
            <a:stretch>
              <a:fillRect r="-17242"/>
            </a:stretch>
          </a:blipFill>
        </p:spPr>
        <p:txBody>
          <a:bodyPr/>
          <a:lstStyle/>
          <a:p>
            <a:endParaRPr lang="en-US"/>
          </a:p>
        </p:txBody>
      </p:sp>
      <p:sp>
        <p:nvSpPr>
          <p:cNvPr id="3" name="TextBox 3"/>
          <p:cNvSpPr txBox="1"/>
          <p:nvPr/>
        </p:nvSpPr>
        <p:spPr>
          <a:xfrm>
            <a:off x="15875034" y="9216415"/>
            <a:ext cx="1384266" cy="287664"/>
          </a:xfrm>
          <a:prstGeom prst="rect">
            <a:avLst/>
          </a:prstGeom>
        </p:spPr>
        <p:txBody>
          <a:bodyPr lIns="0" tIns="0" rIns="0" bIns="0" rtlCol="0" anchor="t">
            <a:spAutoFit/>
          </a:bodyPr>
          <a:lstStyle/>
          <a:p>
            <a:pPr marL="0" lvl="0" indent="0" algn="r">
              <a:lnSpc>
                <a:spcPts val="2380"/>
              </a:lnSpc>
              <a:spcBef>
                <a:spcPct val="0"/>
              </a:spcBef>
            </a:pPr>
            <a:r>
              <a:rPr lang="en-US" sz="1700" u="none" spc="85">
                <a:solidFill>
                  <a:srgbClr val="008037"/>
                </a:solidFill>
                <a:latin typeface="DM Sans Bold"/>
              </a:rPr>
              <a:t>NEXT</a:t>
            </a:r>
          </a:p>
        </p:txBody>
      </p:sp>
      <p:grpSp>
        <p:nvGrpSpPr>
          <p:cNvPr id="4" name="Group 4"/>
          <p:cNvGrpSpPr/>
          <p:nvPr/>
        </p:nvGrpSpPr>
        <p:grpSpPr>
          <a:xfrm>
            <a:off x="379245" y="492683"/>
            <a:ext cx="17946968" cy="1468119"/>
            <a:chOff x="0" y="0"/>
            <a:chExt cx="23929291" cy="1957492"/>
          </a:xfrm>
        </p:grpSpPr>
        <p:sp>
          <p:nvSpPr>
            <p:cNvPr id="5" name="TextBox 5"/>
            <p:cNvSpPr txBox="1"/>
            <p:nvPr/>
          </p:nvSpPr>
          <p:spPr>
            <a:xfrm>
              <a:off x="0" y="402800"/>
              <a:ext cx="23929291" cy="1554692"/>
            </a:xfrm>
            <a:prstGeom prst="rect">
              <a:avLst/>
            </a:prstGeom>
          </p:spPr>
          <p:txBody>
            <a:bodyPr lIns="0" tIns="0" rIns="0" bIns="0" rtlCol="0" anchor="t">
              <a:spAutoFit/>
            </a:bodyPr>
            <a:lstStyle/>
            <a:p>
              <a:pPr>
                <a:lnSpc>
                  <a:spcPts val="8800"/>
                </a:lnSpc>
              </a:pPr>
              <a:r>
                <a:rPr lang="en-US" sz="8000" spc="-400">
                  <a:solidFill>
                    <a:srgbClr val="008037"/>
                  </a:solidFill>
                  <a:latin typeface="DM Sans Bold"/>
                </a:rPr>
                <a:t>Implement the data structure operation</a:t>
              </a:r>
            </a:p>
          </p:txBody>
        </p:sp>
        <p:sp>
          <p:nvSpPr>
            <p:cNvPr id="6" name="TextBox 6"/>
            <p:cNvSpPr txBox="1"/>
            <p:nvPr/>
          </p:nvSpPr>
          <p:spPr>
            <a:xfrm>
              <a:off x="0" y="-66675"/>
              <a:ext cx="23929291" cy="676275"/>
            </a:xfrm>
            <a:prstGeom prst="rect">
              <a:avLst/>
            </a:prstGeom>
          </p:spPr>
          <p:txBody>
            <a:bodyPr lIns="0" tIns="0" rIns="0" bIns="0" rtlCol="0" anchor="t">
              <a:spAutoFit/>
            </a:bodyPr>
            <a:lstStyle/>
            <a:p>
              <a:pPr algn="just">
                <a:lnSpc>
                  <a:spcPts val="4200"/>
                </a:lnSpc>
              </a:pPr>
              <a:r>
                <a:rPr lang="en-US" sz="3000" spc="150">
                  <a:solidFill>
                    <a:srgbClr val="FF66C4"/>
                  </a:solidFill>
                  <a:latin typeface="DM Sans Bold"/>
                </a:rPr>
                <a:t>THEORY</a:t>
              </a:r>
            </a:p>
          </p:txBody>
        </p:sp>
      </p:grpSp>
      <p:sp>
        <p:nvSpPr>
          <p:cNvPr id="7" name="TextBox 7"/>
          <p:cNvSpPr txBox="1"/>
          <p:nvPr/>
        </p:nvSpPr>
        <p:spPr>
          <a:xfrm>
            <a:off x="577919" y="3217694"/>
            <a:ext cx="17132161" cy="4203700"/>
          </a:xfrm>
          <a:prstGeom prst="rect">
            <a:avLst/>
          </a:prstGeom>
        </p:spPr>
        <p:txBody>
          <a:bodyPr lIns="0" tIns="0" rIns="0" bIns="0" rtlCol="0" anchor="t">
            <a:spAutoFit/>
          </a:bodyPr>
          <a:lstStyle/>
          <a:p>
            <a:pPr>
              <a:lnSpc>
                <a:spcPts val="5599"/>
              </a:lnSpc>
            </a:pPr>
            <a:r>
              <a:rPr lang="en-US" sz="3999">
                <a:solidFill>
                  <a:srgbClr val="000000"/>
                </a:solidFill>
                <a:latin typeface="DM Sans"/>
              </a:rPr>
              <a:t>To operate the data structure, we construct the function intSLL (mentioned in III part) as ‘insert’, ‘delete’, ‘move’, ‘replace’,… </a:t>
            </a:r>
          </a:p>
          <a:p>
            <a:pPr>
              <a:lnSpc>
                <a:spcPts val="5599"/>
              </a:lnSpc>
            </a:pPr>
            <a:endParaRPr lang="en-US" sz="3999">
              <a:solidFill>
                <a:srgbClr val="000000"/>
              </a:solidFill>
              <a:latin typeface="DM Sans"/>
            </a:endParaRPr>
          </a:p>
          <a:p>
            <a:pPr>
              <a:lnSpc>
                <a:spcPts val="5599"/>
              </a:lnSpc>
            </a:pPr>
            <a:r>
              <a:rPr lang="en-US" sz="3999">
                <a:solidFill>
                  <a:srgbClr val="000000"/>
                </a:solidFill>
                <a:latin typeface="DM Sans"/>
              </a:rPr>
              <a:t>In this program we have 3 different delete functions namely deleteFromTail , deleteFromHead, deleteNode which serve different purpose: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5E6E0"/>
        </a:solidFill>
        <a:effectLst/>
      </p:bgPr>
    </p:bg>
    <p:spTree>
      <p:nvGrpSpPr>
        <p:cNvPr id="1" name=""/>
        <p:cNvGrpSpPr/>
        <p:nvPr/>
      </p:nvGrpSpPr>
      <p:grpSpPr>
        <a:xfrm>
          <a:off x="0" y="0"/>
          <a:ext cx="0" cy="0"/>
          <a:chOff x="0" y="0"/>
          <a:chExt cx="0" cy="0"/>
        </a:xfrm>
      </p:grpSpPr>
      <p:sp>
        <p:nvSpPr>
          <p:cNvPr id="2" name="Freeform 2"/>
          <p:cNvSpPr/>
          <p:nvPr/>
        </p:nvSpPr>
        <p:spPr>
          <a:xfrm rot="-10604107">
            <a:off x="-157524" y="-5158194"/>
            <a:ext cx="20499516" cy="8946013"/>
          </a:xfrm>
          <a:custGeom>
            <a:avLst/>
            <a:gdLst/>
            <a:ahLst/>
            <a:cxnLst/>
            <a:rect l="l" t="t" r="r" b="b"/>
            <a:pathLst>
              <a:path w="20499516" h="8946013">
                <a:moveTo>
                  <a:pt x="0" y="0"/>
                </a:moveTo>
                <a:lnTo>
                  <a:pt x="20499516" y="0"/>
                </a:lnTo>
                <a:lnTo>
                  <a:pt x="20499516" y="8946013"/>
                </a:lnTo>
                <a:lnTo>
                  <a:pt x="0" y="8946013"/>
                </a:lnTo>
                <a:lnTo>
                  <a:pt x="0" y="0"/>
                </a:lnTo>
                <a:close/>
              </a:path>
            </a:pathLst>
          </a:custGeom>
          <a:blipFill>
            <a:blip r:embed="rId2"/>
            <a:stretch>
              <a:fillRect r="-17242"/>
            </a:stretch>
          </a:blipFill>
        </p:spPr>
        <p:txBody>
          <a:bodyPr/>
          <a:lstStyle/>
          <a:p>
            <a:endParaRPr lang="en-US"/>
          </a:p>
        </p:txBody>
      </p:sp>
      <p:sp>
        <p:nvSpPr>
          <p:cNvPr id="3" name="TextBox 3"/>
          <p:cNvSpPr txBox="1"/>
          <p:nvPr/>
        </p:nvSpPr>
        <p:spPr>
          <a:xfrm>
            <a:off x="15875034" y="9216415"/>
            <a:ext cx="1384266" cy="287664"/>
          </a:xfrm>
          <a:prstGeom prst="rect">
            <a:avLst/>
          </a:prstGeom>
        </p:spPr>
        <p:txBody>
          <a:bodyPr lIns="0" tIns="0" rIns="0" bIns="0" rtlCol="0" anchor="t">
            <a:spAutoFit/>
          </a:bodyPr>
          <a:lstStyle/>
          <a:p>
            <a:pPr marL="0" lvl="0" indent="0" algn="r">
              <a:lnSpc>
                <a:spcPts val="2380"/>
              </a:lnSpc>
              <a:spcBef>
                <a:spcPct val="0"/>
              </a:spcBef>
            </a:pPr>
            <a:r>
              <a:rPr lang="en-US" sz="1700" u="none" spc="85">
                <a:solidFill>
                  <a:srgbClr val="008037"/>
                </a:solidFill>
                <a:latin typeface="DM Sans Bold"/>
              </a:rPr>
              <a:t>NEXT</a:t>
            </a:r>
          </a:p>
        </p:txBody>
      </p:sp>
      <p:grpSp>
        <p:nvGrpSpPr>
          <p:cNvPr id="4" name="Group 4"/>
          <p:cNvGrpSpPr/>
          <p:nvPr/>
        </p:nvGrpSpPr>
        <p:grpSpPr>
          <a:xfrm>
            <a:off x="379245" y="492683"/>
            <a:ext cx="17946968" cy="1468119"/>
            <a:chOff x="0" y="0"/>
            <a:chExt cx="23929291" cy="1957492"/>
          </a:xfrm>
        </p:grpSpPr>
        <p:sp>
          <p:nvSpPr>
            <p:cNvPr id="5" name="TextBox 5"/>
            <p:cNvSpPr txBox="1"/>
            <p:nvPr/>
          </p:nvSpPr>
          <p:spPr>
            <a:xfrm>
              <a:off x="0" y="402800"/>
              <a:ext cx="23929291" cy="1554692"/>
            </a:xfrm>
            <a:prstGeom prst="rect">
              <a:avLst/>
            </a:prstGeom>
          </p:spPr>
          <p:txBody>
            <a:bodyPr lIns="0" tIns="0" rIns="0" bIns="0" rtlCol="0" anchor="t">
              <a:spAutoFit/>
            </a:bodyPr>
            <a:lstStyle/>
            <a:p>
              <a:pPr>
                <a:lnSpc>
                  <a:spcPts val="8800"/>
                </a:lnSpc>
              </a:pPr>
              <a:r>
                <a:rPr lang="en-US" sz="8000" spc="-400">
                  <a:solidFill>
                    <a:srgbClr val="008037"/>
                  </a:solidFill>
                  <a:latin typeface="DM Sans Bold"/>
                </a:rPr>
                <a:t>Implement the data structure operation</a:t>
              </a:r>
            </a:p>
          </p:txBody>
        </p:sp>
        <p:sp>
          <p:nvSpPr>
            <p:cNvPr id="6" name="TextBox 6"/>
            <p:cNvSpPr txBox="1"/>
            <p:nvPr/>
          </p:nvSpPr>
          <p:spPr>
            <a:xfrm>
              <a:off x="0" y="-66675"/>
              <a:ext cx="23929291" cy="676275"/>
            </a:xfrm>
            <a:prstGeom prst="rect">
              <a:avLst/>
            </a:prstGeom>
          </p:spPr>
          <p:txBody>
            <a:bodyPr lIns="0" tIns="0" rIns="0" bIns="0" rtlCol="0" anchor="t">
              <a:spAutoFit/>
            </a:bodyPr>
            <a:lstStyle/>
            <a:p>
              <a:pPr algn="just">
                <a:lnSpc>
                  <a:spcPts val="4200"/>
                </a:lnSpc>
              </a:pPr>
              <a:r>
                <a:rPr lang="en-US" sz="3000" spc="150">
                  <a:solidFill>
                    <a:srgbClr val="FF66C4"/>
                  </a:solidFill>
                  <a:latin typeface="DM Sans Bold"/>
                </a:rPr>
                <a:t>THEORY</a:t>
              </a:r>
            </a:p>
          </p:txBody>
        </p:sp>
      </p:grpSp>
      <p:sp>
        <p:nvSpPr>
          <p:cNvPr id="7" name="TextBox 7"/>
          <p:cNvSpPr txBox="1"/>
          <p:nvPr/>
        </p:nvSpPr>
        <p:spPr>
          <a:xfrm>
            <a:off x="577919" y="3217694"/>
            <a:ext cx="17132161" cy="5613400"/>
          </a:xfrm>
          <a:prstGeom prst="rect">
            <a:avLst/>
          </a:prstGeom>
        </p:spPr>
        <p:txBody>
          <a:bodyPr lIns="0" tIns="0" rIns="0" bIns="0" rtlCol="0" anchor="t">
            <a:spAutoFit/>
          </a:bodyPr>
          <a:lstStyle/>
          <a:p>
            <a:pPr>
              <a:lnSpc>
                <a:spcPts val="5599"/>
              </a:lnSpc>
            </a:pPr>
            <a:r>
              <a:rPr lang="en-US" sz="3999">
                <a:solidFill>
                  <a:srgbClr val="000000"/>
                </a:solidFill>
                <a:latin typeface="DM Sans"/>
              </a:rPr>
              <a:t>In this program we have 3 different delete functions namely </a:t>
            </a:r>
            <a:r>
              <a:rPr lang="en-US" sz="3999">
                <a:solidFill>
                  <a:srgbClr val="000000"/>
                </a:solidFill>
                <a:latin typeface="DM Sans Bold Italics"/>
              </a:rPr>
              <a:t>deleteFromTail , deleteFromHead, deleteNode</a:t>
            </a:r>
            <a:r>
              <a:rPr lang="en-US" sz="3999">
                <a:solidFill>
                  <a:srgbClr val="000000"/>
                </a:solidFill>
                <a:latin typeface="DM Sans"/>
              </a:rPr>
              <a:t> which serve different purpose: </a:t>
            </a:r>
          </a:p>
          <a:p>
            <a:pPr>
              <a:lnSpc>
                <a:spcPts val="5599"/>
              </a:lnSpc>
            </a:pPr>
            <a:r>
              <a:rPr lang="en-US" sz="3999">
                <a:solidFill>
                  <a:srgbClr val="000000"/>
                </a:solidFill>
                <a:latin typeface="DM Sans Bold"/>
              </a:rPr>
              <a:t>insertNode():</a:t>
            </a:r>
            <a:r>
              <a:rPr lang="en-US" sz="3999">
                <a:solidFill>
                  <a:srgbClr val="000000"/>
                </a:solidFill>
                <a:latin typeface="DM Sans"/>
              </a:rPr>
              <a:t> To insert the new node in a specific positon in a linked list. </a:t>
            </a:r>
            <a:r>
              <a:rPr lang="en-US" sz="3999">
                <a:solidFill>
                  <a:srgbClr val="000000"/>
                </a:solidFill>
                <a:latin typeface="DM Sans Bold"/>
              </a:rPr>
              <a:t>deleteFromHead():</a:t>
            </a:r>
            <a:r>
              <a:rPr lang="en-US" sz="3999">
                <a:solidFill>
                  <a:srgbClr val="000000"/>
                </a:solidFill>
                <a:latin typeface="DM Sans"/>
              </a:rPr>
              <a:t> Removes the first node by updating the head pointer to the second node </a:t>
            </a:r>
          </a:p>
          <a:p>
            <a:pPr>
              <a:lnSpc>
                <a:spcPts val="5599"/>
              </a:lnSpc>
            </a:pPr>
            <a:r>
              <a:rPr lang="en-US" sz="3999">
                <a:solidFill>
                  <a:srgbClr val="000000"/>
                </a:solidFill>
                <a:latin typeface="DM Sans Bold"/>
              </a:rPr>
              <a:t>deleteFromTail():</a:t>
            </a:r>
            <a:r>
              <a:rPr lang="en-US" sz="3999">
                <a:solidFill>
                  <a:srgbClr val="000000"/>
                </a:solidFill>
                <a:latin typeface="DM Sans"/>
              </a:rPr>
              <a:t> Removes the last node by updating the next pointer of the second-to-last node to NULL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5E6E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txBody>
            <a:bodyPr/>
            <a:lstStyle/>
            <a:p>
              <a:endParaRPr lang="en-US"/>
            </a:p>
          </p:txBody>
        </p:sp>
      </p:grpSp>
      <p:grpSp>
        <p:nvGrpSpPr>
          <p:cNvPr id="4" name="Group 4"/>
          <p:cNvGrpSpPr/>
          <p:nvPr/>
        </p:nvGrpSpPr>
        <p:grpSpPr>
          <a:xfrm>
            <a:off x="4083075" y="270842"/>
            <a:ext cx="11023410" cy="9282630"/>
            <a:chOff x="0" y="0"/>
            <a:chExt cx="14697881" cy="12376840"/>
          </a:xfrm>
        </p:grpSpPr>
        <p:sp>
          <p:nvSpPr>
            <p:cNvPr id="5" name="Freeform 5"/>
            <p:cNvSpPr/>
            <p:nvPr/>
          </p:nvSpPr>
          <p:spPr>
            <a:xfrm>
              <a:off x="0" y="0"/>
              <a:ext cx="14697881" cy="12376840"/>
            </a:xfrm>
            <a:custGeom>
              <a:avLst/>
              <a:gdLst/>
              <a:ahLst/>
              <a:cxnLst/>
              <a:rect l="l" t="t" r="r" b="b"/>
              <a:pathLst>
                <a:path w="14697881" h="12376840">
                  <a:moveTo>
                    <a:pt x="0" y="0"/>
                  </a:moveTo>
                  <a:lnTo>
                    <a:pt x="14697881" y="0"/>
                  </a:lnTo>
                  <a:lnTo>
                    <a:pt x="14697881" y="12376840"/>
                  </a:lnTo>
                  <a:lnTo>
                    <a:pt x="0" y="12376840"/>
                  </a:lnTo>
                  <a:lnTo>
                    <a:pt x="0" y="0"/>
                  </a:lnTo>
                  <a:close/>
                </a:path>
              </a:pathLst>
            </a:custGeom>
            <a:blipFill>
              <a:blip r:embed="rId2"/>
              <a:stretch>
                <a:fillRect/>
              </a:stretch>
            </a:blipFill>
          </p:spPr>
          <p:txBody>
            <a:bodyPr/>
            <a:lstStyle/>
            <a:p>
              <a:endParaRPr lang="en-US"/>
            </a:p>
          </p:txBody>
        </p:sp>
        <p:sp>
          <p:nvSpPr>
            <p:cNvPr id="6" name="Freeform 6"/>
            <p:cNvSpPr/>
            <p:nvPr/>
          </p:nvSpPr>
          <p:spPr>
            <a:xfrm>
              <a:off x="409395" y="417105"/>
              <a:ext cx="13891823" cy="7683256"/>
            </a:xfrm>
            <a:custGeom>
              <a:avLst/>
              <a:gdLst/>
              <a:ahLst/>
              <a:cxnLst/>
              <a:rect l="l" t="t" r="r" b="b"/>
              <a:pathLst>
                <a:path w="13891823" h="7683256">
                  <a:moveTo>
                    <a:pt x="0" y="0"/>
                  </a:moveTo>
                  <a:lnTo>
                    <a:pt x="13891823" y="0"/>
                  </a:lnTo>
                  <a:lnTo>
                    <a:pt x="13891823" y="7683257"/>
                  </a:lnTo>
                  <a:lnTo>
                    <a:pt x="0" y="7683257"/>
                  </a:lnTo>
                  <a:lnTo>
                    <a:pt x="0" y="0"/>
                  </a:lnTo>
                  <a:close/>
                </a:path>
              </a:pathLst>
            </a:custGeom>
            <a:blipFill>
              <a:blip r:embed="rId3"/>
              <a:stretch>
                <a:fillRect t="-2787" b="-2787"/>
              </a:stretch>
            </a:blipFill>
          </p:spPr>
          <p:txBody>
            <a:bodyPr/>
            <a:lstStyle/>
            <a:p>
              <a:endParaRPr lang="en-US"/>
            </a:p>
          </p:txBody>
        </p:sp>
      </p:grpSp>
      <p:sp>
        <p:nvSpPr>
          <p:cNvPr id="7" name="TextBox 7"/>
          <p:cNvSpPr txBox="1"/>
          <p:nvPr/>
        </p:nvSpPr>
        <p:spPr>
          <a:xfrm>
            <a:off x="15875034" y="9216415"/>
            <a:ext cx="1384266" cy="287664"/>
          </a:xfrm>
          <a:prstGeom prst="rect">
            <a:avLst/>
          </a:prstGeom>
        </p:spPr>
        <p:txBody>
          <a:bodyPr lIns="0" tIns="0" rIns="0" bIns="0" rtlCol="0" anchor="t">
            <a:spAutoFit/>
          </a:bodyPr>
          <a:lstStyle/>
          <a:p>
            <a:pPr marL="0" lvl="0" indent="0" algn="r">
              <a:lnSpc>
                <a:spcPts val="2380"/>
              </a:lnSpc>
              <a:spcBef>
                <a:spcPct val="0"/>
              </a:spcBef>
            </a:pPr>
            <a:r>
              <a:rPr lang="en-US" sz="1700" u="none" spc="85">
                <a:solidFill>
                  <a:srgbClr val="008037"/>
                </a:solidFill>
                <a:latin typeface="DM Sans Bold"/>
              </a:rPr>
              <a:t>NEXT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5E6E0"/>
        </a:solidFill>
        <a:effectLst/>
      </p:bgPr>
    </p:bg>
    <p:spTree>
      <p:nvGrpSpPr>
        <p:cNvPr id="1" name=""/>
        <p:cNvGrpSpPr/>
        <p:nvPr/>
      </p:nvGrpSpPr>
      <p:grpSpPr>
        <a:xfrm>
          <a:off x="0" y="0"/>
          <a:ext cx="0" cy="0"/>
          <a:chOff x="0" y="0"/>
          <a:chExt cx="0" cy="0"/>
        </a:xfrm>
      </p:grpSpPr>
      <p:sp>
        <p:nvSpPr>
          <p:cNvPr id="2" name="Freeform 2"/>
          <p:cNvSpPr/>
          <p:nvPr/>
        </p:nvSpPr>
        <p:spPr>
          <a:xfrm rot="-10604107">
            <a:off x="-157524" y="-5158194"/>
            <a:ext cx="20499516" cy="8946013"/>
          </a:xfrm>
          <a:custGeom>
            <a:avLst/>
            <a:gdLst/>
            <a:ahLst/>
            <a:cxnLst/>
            <a:rect l="l" t="t" r="r" b="b"/>
            <a:pathLst>
              <a:path w="20499516" h="8946013">
                <a:moveTo>
                  <a:pt x="0" y="0"/>
                </a:moveTo>
                <a:lnTo>
                  <a:pt x="20499516" y="0"/>
                </a:lnTo>
                <a:lnTo>
                  <a:pt x="20499516" y="8946013"/>
                </a:lnTo>
                <a:lnTo>
                  <a:pt x="0" y="8946013"/>
                </a:lnTo>
                <a:lnTo>
                  <a:pt x="0" y="0"/>
                </a:lnTo>
                <a:close/>
              </a:path>
            </a:pathLst>
          </a:custGeom>
          <a:blipFill>
            <a:blip r:embed="rId2"/>
            <a:stretch>
              <a:fillRect r="-17242"/>
            </a:stretch>
          </a:blipFill>
        </p:spPr>
        <p:txBody>
          <a:bodyPr/>
          <a:lstStyle/>
          <a:p>
            <a:endParaRPr lang="en-US"/>
          </a:p>
        </p:txBody>
      </p:sp>
      <p:sp>
        <p:nvSpPr>
          <p:cNvPr id="3" name="TextBox 3"/>
          <p:cNvSpPr txBox="1"/>
          <p:nvPr/>
        </p:nvSpPr>
        <p:spPr>
          <a:xfrm>
            <a:off x="15875034" y="9216415"/>
            <a:ext cx="1384266" cy="287664"/>
          </a:xfrm>
          <a:prstGeom prst="rect">
            <a:avLst/>
          </a:prstGeom>
        </p:spPr>
        <p:txBody>
          <a:bodyPr lIns="0" tIns="0" rIns="0" bIns="0" rtlCol="0" anchor="t">
            <a:spAutoFit/>
          </a:bodyPr>
          <a:lstStyle/>
          <a:p>
            <a:pPr marL="0" lvl="0" indent="0" algn="r">
              <a:lnSpc>
                <a:spcPts val="2380"/>
              </a:lnSpc>
              <a:spcBef>
                <a:spcPct val="0"/>
              </a:spcBef>
            </a:pPr>
            <a:r>
              <a:rPr lang="en-US" sz="1700" u="none" spc="85">
                <a:solidFill>
                  <a:srgbClr val="008037"/>
                </a:solidFill>
                <a:latin typeface="DM Sans Bold"/>
              </a:rPr>
              <a:t>NEXT</a:t>
            </a:r>
          </a:p>
        </p:txBody>
      </p:sp>
      <p:grpSp>
        <p:nvGrpSpPr>
          <p:cNvPr id="4" name="Group 4"/>
          <p:cNvGrpSpPr/>
          <p:nvPr/>
        </p:nvGrpSpPr>
        <p:grpSpPr>
          <a:xfrm>
            <a:off x="379245" y="492683"/>
            <a:ext cx="17946968" cy="1468119"/>
            <a:chOff x="0" y="0"/>
            <a:chExt cx="23929291" cy="1957492"/>
          </a:xfrm>
        </p:grpSpPr>
        <p:sp>
          <p:nvSpPr>
            <p:cNvPr id="5" name="TextBox 5"/>
            <p:cNvSpPr txBox="1"/>
            <p:nvPr/>
          </p:nvSpPr>
          <p:spPr>
            <a:xfrm>
              <a:off x="0" y="402800"/>
              <a:ext cx="23929291" cy="1554692"/>
            </a:xfrm>
            <a:prstGeom prst="rect">
              <a:avLst/>
            </a:prstGeom>
          </p:spPr>
          <p:txBody>
            <a:bodyPr lIns="0" tIns="0" rIns="0" bIns="0" rtlCol="0" anchor="t">
              <a:spAutoFit/>
            </a:bodyPr>
            <a:lstStyle/>
            <a:p>
              <a:pPr>
                <a:lnSpc>
                  <a:spcPts val="8800"/>
                </a:lnSpc>
              </a:pPr>
              <a:r>
                <a:rPr lang="en-US" sz="8000" spc="-400">
                  <a:solidFill>
                    <a:srgbClr val="008037"/>
                  </a:solidFill>
                  <a:latin typeface="DM Sans Bold"/>
                </a:rPr>
                <a:t>Implement the data structure operation</a:t>
              </a:r>
            </a:p>
          </p:txBody>
        </p:sp>
        <p:sp>
          <p:nvSpPr>
            <p:cNvPr id="6" name="TextBox 6"/>
            <p:cNvSpPr txBox="1"/>
            <p:nvPr/>
          </p:nvSpPr>
          <p:spPr>
            <a:xfrm>
              <a:off x="0" y="-66675"/>
              <a:ext cx="23929291" cy="676275"/>
            </a:xfrm>
            <a:prstGeom prst="rect">
              <a:avLst/>
            </a:prstGeom>
          </p:spPr>
          <p:txBody>
            <a:bodyPr lIns="0" tIns="0" rIns="0" bIns="0" rtlCol="0" anchor="t">
              <a:spAutoFit/>
            </a:bodyPr>
            <a:lstStyle/>
            <a:p>
              <a:pPr algn="just">
                <a:lnSpc>
                  <a:spcPts val="4200"/>
                </a:lnSpc>
              </a:pPr>
              <a:r>
                <a:rPr lang="en-US" sz="3000" spc="150">
                  <a:solidFill>
                    <a:srgbClr val="FF66C4"/>
                  </a:solidFill>
                  <a:latin typeface="DM Sans Bold"/>
                </a:rPr>
                <a:t>THEORY</a:t>
              </a:r>
            </a:p>
          </p:txBody>
        </p:sp>
      </p:grpSp>
      <p:sp>
        <p:nvSpPr>
          <p:cNvPr id="7" name="TextBox 7"/>
          <p:cNvSpPr txBox="1"/>
          <p:nvPr/>
        </p:nvSpPr>
        <p:spPr>
          <a:xfrm>
            <a:off x="577919" y="3217694"/>
            <a:ext cx="17132161" cy="7023100"/>
          </a:xfrm>
          <a:prstGeom prst="rect">
            <a:avLst/>
          </a:prstGeom>
        </p:spPr>
        <p:txBody>
          <a:bodyPr lIns="0" tIns="0" rIns="0" bIns="0" rtlCol="0" anchor="t">
            <a:spAutoFit/>
          </a:bodyPr>
          <a:lstStyle/>
          <a:p>
            <a:pPr>
              <a:lnSpc>
                <a:spcPts val="5599"/>
              </a:lnSpc>
            </a:pPr>
            <a:r>
              <a:rPr lang="en-US" sz="3999">
                <a:solidFill>
                  <a:srgbClr val="000000"/>
                </a:solidFill>
                <a:latin typeface="DM Sans Bold"/>
              </a:rPr>
              <a:t>deleteNode():</a:t>
            </a:r>
            <a:r>
              <a:rPr lang="en-US" sz="3999">
                <a:solidFill>
                  <a:srgbClr val="000000"/>
                </a:solidFill>
                <a:latin typeface="DM Sans"/>
              </a:rPr>
              <a:t> Removes a specific node by updating the next pointer of the node before the node to be deleted to the after node. Then the delete the node. </a:t>
            </a:r>
          </a:p>
          <a:p>
            <a:pPr>
              <a:lnSpc>
                <a:spcPts val="5599"/>
              </a:lnSpc>
            </a:pPr>
            <a:endParaRPr lang="en-US" sz="3999">
              <a:solidFill>
                <a:srgbClr val="000000"/>
              </a:solidFill>
              <a:latin typeface="DM Sans"/>
            </a:endParaRPr>
          </a:p>
          <a:p>
            <a:pPr>
              <a:lnSpc>
                <a:spcPts val="5599"/>
              </a:lnSpc>
            </a:pPr>
            <a:r>
              <a:rPr lang="en-US" sz="3999">
                <a:solidFill>
                  <a:srgbClr val="000000"/>
                </a:solidFill>
                <a:latin typeface="DM Sans Bold"/>
              </a:rPr>
              <a:t>findNodeElementText():</a:t>
            </a:r>
            <a:r>
              <a:rPr lang="en-US" sz="3999">
                <a:solidFill>
                  <a:srgbClr val="000000"/>
                </a:solidFill>
                <a:latin typeface="DM Sans"/>
              </a:rPr>
              <a:t> To find the node contain in a specific text in a linked list. </a:t>
            </a:r>
          </a:p>
          <a:p>
            <a:pPr>
              <a:lnSpc>
                <a:spcPts val="5599"/>
              </a:lnSpc>
            </a:pPr>
            <a:endParaRPr lang="en-US" sz="3999">
              <a:solidFill>
                <a:srgbClr val="000000"/>
              </a:solidFill>
              <a:latin typeface="DM Sans"/>
            </a:endParaRPr>
          </a:p>
          <a:p>
            <a:pPr>
              <a:lnSpc>
                <a:spcPts val="5599"/>
              </a:lnSpc>
            </a:pPr>
            <a:r>
              <a:rPr lang="en-US" sz="3999">
                <a:solidFill>
                  <a:srgbClr val="000000"/>
                </a:solidFill>
                <a:latin typeface="DM Sans Bold"/>
              </a:rPr>
              <a:t>moveNode(,):</a:t>
            </a:r>
            <a:r>
              <a:rPr lang="en-US" sz="3999">
                <a:solidFill>
                  <a:srgbClr val="000000"/>
                </a:solidFill>
                <a:latin typeface="DM Sans"/>
              </a:rPr>
              <a:t> To move a node from a current position to the new position in a linked list. </a:t>
            </a:r>
          </a:p>
          <a:p>
            <a:pPr>
              <a:lnSpc>
                <a:spcPts val="5599"/>
              </a:lnSpc>
            </a:pPr>
            <a:endParaRPr lang="en-US" sz="3999">
              <a:solidFill>
                <a:srgbClr val="000000"/>
              </a:solidFill>
              <a:latin typeface="DM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5E6E0"/>
        </a:solidFill>
        <a:effectLst/>
      </p:bgPr>
    </p:bg>
    <p:spTree>
      <p:nvGrpSpPr>
        <p:cNvPr id="1" name=""/>
        <p:cNvGrpSpPr/>
        <p:nvPr/>
      </p:nvGrpSpPr>
      <p:grpSpPr>
        <a:xfrm>
          <a:off x="0" y="0"/>
          <a:ext cx="0" cy="0"/>
          <a:chOff x="0" y="0"/>
          <a:chExt cx="0" cy="0"/>
        </a:xfrm>
      </p:grpSpPr>
      <p:sp>
        <p:nvSpPr>
          <p:cNvPr id="2" name="Freeform 2"/>
          <p:cNvSpPr/>
          <p:nvPr/>
        </p:nvSpPr>
        <p:spPr>
          <a:xfrm rot="-10604107">
            <a:off x="-157524" y="-5158194"/>
            <a:ext cx="20499516" cy="8946013"/>
          </a:xfrm>
          <a:custGeom>
            <a:avLst/>
            <a:gdLst/>
            <a:ahLst/>
            <a:cxnLst/>
            <a:rect l="l" t="t" r="r" b="b"/>
            <a:pathLst>
              <a:path w="20499516" h="8946013">
                <a:moveTo>
                  <a:pt x="0" y="0"/>
                </a:moveTo>
                <a:lnTo>
                  <a:pt x="20499516" y="0"/>
                </a:lnTo>
                <a:lnTo>
                  <a:pt x="20499516" y="8946013"/>
                </a:lnTo>
                <a:lnTo>
                  <a:pt x="0" y="8946013"/>
                </a:lnTo>
                <a:lnTo>
                  <a:pt x="0" y="0"/>
                </a:lnTo>
                <a:close/>
              </a:path>
            </a:pathLst>
          </a:custGeom>
          <a:blipFill>
            <a:blip r:embed="rId2"/>
            <a:stretch>
              <a:fillRect r="-17242"/>
            </a:stretch>
          </a:blipFill>
        </p:spPr>
        <p:txBody>
          <a:bodyPr/>
          <a:lstStyle/>
          <a:p>
            <a:endParaRPr lang="en-US"/>
          </a:p>
        </p:txBody>
      </p:sp>
      <p:sp>
        <p:nvSpPr>
          <p:cNvPr id="3" name="TextBox 3"/>
          <p:cNvSpPr txBox="1"/>
          <p:nvPr/>
        </p:nvSpPr>
        <p:spPr>
          <a:xfrm>
            <a:off x="15875034" y="9216415"/>
            <a:ext cx="1384266" cy="287664"/>
          </a:xfrm>
          <a:prstGeom prst="rect">
            <a:avLst/>
          </a:prstGeom>
        </p:spPr>
        <p:txBody>
          <a:bodyPr lIns="0" tIns="0" rIns="0" bIns="0" rtlCol="0" anchor="t">
            <a:spAutoFit/>
          </a:bodyPr>
          <a:lstStyle/>
          <a:p>
            <a:pPr marL="0" lvl="0" indent="0" algn="r">
              <a:lnSpc>
                <a:spcPts val="2380"/>
              </a:lnSpc>
              <a:spcBef>
                <a:spcPct val="0"/>
              </a:spcBef>
            </a:pPr>
            <a:r>
              <a:rPr lang="en-US" sz="1700" u="none" spc="85">
                <a:solidFill>
                  <a:srgbClr val="008037"/>
                </a:solidFill>
                <a:latin typeface="DM Sans Bold"/>
              </a:rPr>
              <a:t>NEXT</a:t>
            </a:r>
          </a:p>
        </p:txBody>
      </p:sp>
      <p:grpSp>
        <p:nvGrpSpPr>
          <p:cNvPr id="4" name="Group 4"/>
          <p:cNvGrpSpPr/>
          <p:nvPr/>
        </p:nvGrpSpPr>
        <p:grpSpPr>
          <a:xfrm>
            <a:off x="379245" y="492683"/>
            <a:ext cx="17946968" cy="1468119"/>
            <a:chOff x="0" y="0"/>
            <a:chExt cx="23929291" cy="1957492"/>
          </a:xfrm>
        </p:grpSpPr>
        <p:sp>
          <p:nvSpPr>
            <p:cNvPr id="5" name="TextBox 5"/>
            <p:cNvSpPr txBox="1"/>
            <p:nvPr/>
          </p:nvSpPr>
          <p:spPr>
            <a:xfrm>
              <a:off x="0" y="402800"/>
              <a:ext cx="23929291" cy="1554692"/>
            </a:xfrm>
            <a:prstGeom prst="rect">
              <a:avLst/>
            </a:prstGeom>
          </p:spPr>
          <p:txBody>
            <a:bodyPr lIns="0" tIns="0" rIns="0" bIns="0" rtlCol="0" anchor="t">
              <a:spAutoFit/>
            </a:bodyPr>
            <a:lstStyle/>
            <a:p>
              <a:pPr>
                <a:lnSpc>
                  <a:spcPts val="8800"/>
                </a:lnSpc>
              </a:pPr>
              <a:r>
                <a:rPr lang="en-US" sz="8000" spc="-400">
                  <a:solidFill>
                    <a:srgbClr val="008037"/>
                  </a:solidFill>
                  <a:latin typeface="DM Sans Bold"/>
                </a:rPr>
                <a:t>Implement the data structure operation</a:t>
              </a:r>
            </a:p>
          </p:txBody>
        </p:sp>
        <p:sp>
          <p:nvSpPr>
            <p:cNvPr id="6" name="TextBox 6"/>
            <p:cNvSpPr txBox="1"/>
            <p:nvPr/>
          </p:nvSpPr>
          <p:spPr>
            <a:xfrm>
              <a:off x="0" y="-66675"/>
              <a:ext cx="23929291" cy="676275"/>
            </a:xfrm>
            <a:prstGeom prst="rect">
              <a:avLst/>
            </a:prstGeom>
          </p:spPr>
          <p:txBody>
            <a:bodyPr lIns="0" tIns="0" rIns="0" bIns="0" rtlCol="0" anchor="t">
              <a:spAutoFit/>
            </a:bodyPr>
            <a:lstStyle/>
            <a:p>
              <a:pPr algn="just">
                <a:lnSpc>
                  <a:spcPts val="4200"/>
                </a:lnSpc>
              </a:pPr>
              <a:r>
                <a:rPr lang="en-US" sz="3000" spc="150">
                  <a:solidFill>
                    <a:srgbClr val="FF66C4"/>
                  </a:solidFill>
                  <a:latin typeface="DM Sans Bold"/>
                </a:rPr>
                <a:t>THEORY</a:t>
              </a:r>
            </a:p>
          </p:txBody>
        </p:sp>
      </p:grpSp>
      <p:sp>
        <p:nvSpPr>
          <p:cNvPr id="7" name="TextBox 7"/>
          <p:cNvSpPr txBox="1"/>
          <p:nvPr/>
        </p:nvSpPr>
        <p:spPr>
          <a:xfrm>
            <a:off x="577919" y="3151680"/>
            <a:ext cx="17132161" cy="5613400"/>
          </a:xfrm>
          <a:prstGeom prst="rect">
            <a:avLst/>
          </a:prstGeom>
        </p:spPr>
        <p:txBody>
          <a:bodyPr lIns="0" tIns="0" rIns="0" bIns="0" rtlCol="0" anchor="t">
            <a:spAutoFit/>
          </a:bodyPr>
          <a:lstStyle/>
          <a:p>
            <a:pPr>
              <a:lnSpc>
                <a:spcPts val="5599"/>
              </a:lnSpc>
            </a:pPr>
            <a:r>
              <a:rPr lang="en-US" sz="3999">
                <a:solidFill>
                  <a:srgbClr val="000000"/>
                </a:solidFill>
                <a:latin typeface="DM Sans Bold"/>
              </a:rPr>
              <a:t>replaceNode(): </a:t>
            </a:r>
            <a:r>
              <a:rPr lang="en-US" sz="3999">
                <a:solidFill>
                  <a:srgbClr val="000000"/>
                </a:solidFill>
                <a:latin typeface="DM Sans"/>
              </a:rPr>
              <a:t>To replace the current node for the new data in a linked list </a:t>
            </a:r>
          </a:p>
          <a:p>
            <a:pPr>
              <a:lnSpc>
                <a:spcPts val="5599"/>
              </a:lnSpc>
            </a:pPr>
            <a:endParaRPr lang="en-US" sz="3999">
              <a:solidFill>
                <a:srgbClr val="000000"/>
              </a:solidFill>
              <a:latin typeface="DM Sans"/>
            </a:endParaRPr>
          </a:p>
          <a:p>
            <a:pPr>
              <a:lnSpc>
                <a:spcPts val="5599"/>
              </a:lnSpc>
            </a:pPr>
            <a:r>
              <a:rPr lang="en-US" sz="3999">
                <a:solidFill>
                  <a:srgbClr val="000000"/>
                </a:solidFill>
                <a:latin typeface="DM Sans Bold"/>
              </a:rPr>
              <a:t>addToHead(): </a:t>
            </a:r>
            <a:r>
              <a:rPr lang="en-US" sz="3999">
                <a:solidFill>
                  <a:srgbClr val="000000"/>
                </a:solidFill>
                <a:latin typeface="DM Sans"/>
              </a:rPr>
              <a:t>To add the node to the first of a linked list</a:t>
            </a:r>
          </a:p>
          <a:p>
            <a:pPr>
              <a:lnSpc>
                <a:spcPts val="5599"/>
              </a:lnSpc>
            </a:pPr>
            <a:endParaRPr lang="en-US" sz="3999">
              <a:solidFill>
                <a:srgbClr val="000000"/>
              </a:solidFill>
              <a:latin typeface="DM Sans"/>
            </a:endParaRPr>
          </a:p>
          <a:p>
            <a:pPr>
              <a:lnSpc>
                <a:spcPts val="5599"/>
              </a:lnSpc>
            </a:pPr>
            <a:r>
              <a:rPr lang="en-US" sz="3999">
                <a:solidFill>
                  <a:srgbClr val="000000"/>
                </a:solidFill>
                <a:latin typeface="DM Sans Bold"/>
              </a:rPr>
              <a:t>addToTail(): </a:t>
            </a:r>
            <a:r>
              <a:rPr lang="en-US" sz="3999">
                <a:solidFill>
                  <a:srgbClr val="000000"/>
                </a:solidFill>
                <a:latin typeface="DM Sans"/>
              </a:rPr>
              <a:t>To add the node to the last of a linked list. </a:t>
            </a:r>
          </a:p>
          <a:p>
            <a:pPr>
              <a:lnSpc>
                <a:spcPts val="5599"/>
              </a:lnSpc>
            </a:pPr>
            <a:endParaRPr lang="en-US" sz="3999">
              <a:solidFill>
                <a:srgbClr val="000000"/>
              </a:solidFill>
              <a:latin typeface="DM Sans"/>
            </a:endParaRPr>
          </a:p>
          <a:p>
            <a:pPr>
              <a:lnSpc>
                <a:spcPts val="5599"/>
              </a:lnSpc>
            </a:pPr>
            <a:r>
              <a:rPr lang="en-US" sz="3999">
                <a:solidFill>
                  <a:srgbClr val="000000"/>
                </a:solidFill>
                <a:latin typeface="DM Sans Bold"/>
              </a:rPr>
              <a:t>deleteAll(): </a:t>
            </a:r>
            <a:r>
              <a:rPr lang="en-US" sz="3999">
                <a:solidFill>
                  <a:srgbClr val="000000"/>
                </a:solidFill>
                <a:latin typeface="DM Sans"/>
              </a:rPr>
              <a:t>To delete all nodes in a linked list.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5E6E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txBody>
            <a:bodyPr/>
            <a:lstStyle/>
            <a:p>
              <a:endParaRPr lang="en-US"/>
            </a:p>
          </p:txBody>
        </p:sp>
      </p:grpSp>
      <p:sp>
        <p:nvSpPr>
          <p:cNvPr id="4" name="Freeform 4"/>
          <p:cNvSpPr/>
          <p:nvPr/>
        </p:nvSpPr>
        <p:spPr>
          <a:xfrm rot="5782165">
            <a:off x="-9716501" y="2320847"/>
            <a:ext cx="24034065" cy="8946013"/>
          </a:xfrm>
          <a:custGeom>
            <a:avLst/>
            <a:gdLst/>
            <a:ahLst/>
            <a:cxnLst/>
            <a:rect l="l" t="t" r="r" b="b"/>
            <a:pathLst>
              <a:path w="24034065" h="8946013">
                <a:moveTo>
                  <a:pt x="0" y="0"/>
                </a:moveTo>
                <a:lnTo>
                  <a:pt x="24034065" y="0"/>
                </a:lnTo>
                <a:lnTo>
                  <a:pt x="24034065" y="8946014"/>
                </a:lnTo>
                <a:lnTo>
                  <a:pt x="0" y="8946014"/>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5875034" y="9216415"/>
            <a:ext cx="1384266" cy="287664"/>
          </a:xfrm>
          <a:prstGeom prst="rect">
            <a:avLst/>
          </a:prstGeom>
        </p:spPr>
        <p:txBody>
          <a:bodyPr lIns="0" tIns="0" rIns="0" bIns="0" rtlCol="0" anchor="t">
            <a:spAutoFit/>
          </a:bodyPr>
          <a:lstStyle/>
          <a:p>
            <a:pPr marL="0" lvl="0" indent="0" algn="r">
              <a:lnSpc>
                <a:spcPts val="2380"/>
              </a:lnSpc>
              <a:spcBef>
                <a:spcPct val="0"/>
              </a:spcBef>
            </a:pPr>
            <a:r>
              <a:rPr lang="en-US" sz="1700" u="none" spc="85">
                <a:solidFill>
                  <a:srgbClr val="008037"/>
                </a:solidFill>
                <a:latin typeface="DM Sans Bold"/>
              </a:rPr>
              <a:t>NEXT</a:t>
            </a:r>
          </a:p>
        </p:txBody>
      </p:sp>
      <p:grpSp>
        <p:nvGrpSpPr>
          <p:cNvPr id="6" name="Group 6"/>
          <p:cNvGrpSpPr/>
          <p:nvPr/>
        </p:nvGrpSpPr>
        <p:grpSpPr>
          <a:xfrm>
            <a:off x="478582" y="558697"/>
            <a:ext cx="5426282" cy="3696969"/>
            <a:chOff x="0" y="0"/>
            <a:chExt cx="7235042" cy="4929292"/>
          </a:xfrm>
        </p:grpSpPr>
        <p:sp>
          <p:nvSpPr>
            <p:cNvPr id="7" name="TextBox 7"/>
            <p:cNvSpPr txBox="1"/>
            <p:nvPr/>
          </p:nvSpPr>
          <p:spPr>
            <a:xfrm>
              <a:off x="0" y="402800"/>
              <a:ext cx="7235042" cy="4526492"/>
            </a:xfrm>
            <a:prstGeom prst="rect">
              <a:avLst/>
            </a:prstGeom>
          </p:spPr>
          <p:txBody>
            <a:bodyPr lIns="0" tIns="0" rIns="0" bIns="0" rtlCol="0" anchor="t">
              <a:spAutoFit/>
            </a:bodyPr>
            <a:lstStyle/>
            <a:p>
              <a:pPr>
                <a:lnSpc>
                  <a:spcPts val="8800"/>
                </a:lnSpc>
              </a:pPr>
              <a:r>
                <a:rPr lang="en-US" sz="8000" spc="-400">
                  <a:solidFill>
                    <a:srgbClr val="008037"/>
                  </a:solidFill>
                  <a:latin typeface="DM Sans Bold"/>
                </a:rPr>
                <a:t>Implement the user’s command </a:t>
              </a:r>
            </a:p>
          </p:txBody>
        </p:sp>
        <p:sp>
          <p:nvSpPr>
            <p:cNvPr id="8" name="TextBox 8"/>
            <p:cNvSpPr txBox="1"/>
            <p:nvPr/>
          </p:nvSpPr>
          <p:spPr>
            <a:xfrm>
              <a:off x="0" y="-66675"/>
              <a:ext cx="7235042" cy="676275"/>
            </a:xfrm>
            <a:prstGeom prst="rect">
              <a:avLst/>
            </a:prstGeom>
          </p:spPr>
          <p:txBody>
            <a:bodyPr lIns="0" tIns="0" rIns="0" bIns="0" rtlCol="0" anchor="t">
              <a:spAutoFit/>
            </a:bodyPr>
            <a:lstStyle/>
            <a:p>
              <a:pPr algn="just">
                <a:lnSpc>
                  <a:spcPts val="4200"/>
                </a:lnSpc>
              </a:pPr>
              <a:r>
                <a:rPr lang="en-US" sz="3000" spc="150">
                  <a:solidFill>
                    <a:srgbClr val="FF66C4"/>
                  </a:solidFill>
                  <a:latin typeface="DM Sans Bold"/>
                </a:rPr>
                <a:t>THEORY</a:t>
              </a:r>
            </a:p>
          </p:txBody>
        </p:sp>
      </p:grpSp>
      <p:sp>
        <p:nvSpPr>
          <p:cNvPr id="9" name="TextBox 9"/>
          <p:cNvSpPr txBox="1"/>
          <p:nvPr/>
        </p:nvSpPr>
        <p:spPr>
          <a:xfrm>
            <a:off x="6794569" y="482497"/>
            <a:ext cx="10992844" cy="5613400"/>
          </a:xfrm>
          <a:prstGeom prst="rect">
            <a:avLst/>
          </a:prstGeom>
        </p:spPr>
        <p:txBody>
          <a:bodyPr lIns="0" tIns="0" rIns="0" bIns="0" rtlCol="0" anchor="t">
            <a:spAutoFit/>
          </a:bodyPr>
          <a:lstStyle/>
          <a:p>
            <a:pPr>
              <a:lnSpc>
                <a:spcPts val="5599"/>
              </a:lnSpc>
            </a:pPr>
            <a:r>
              <a:rPr lang="en-US" sz="3999">
                <a:solidFill>
                  <a:srgbClr val="000000"/>
                </a:solidFill>
                <a:latin typeface="DM Sans"/>
              </a:rPr>
              <a:t>To process the command from user, we construct the function ‘MyFunctions’</a:t>
            </a:r>
          </a:p>
          <a:p>
            <a:pPr>
              <a:lnSpc>
                <a:spcPts val="5599"/>
              </a:lnSpc>
            </a:pPr>
            <a:endParaRPr lang="en-US" sz="3999">
              <a:solidFill>
                <a:srgbClr val="000000"/>
              </a:solidFill>
              <a:latin typeface="DM Sans"/>
            </a:endParaRPr>
          </a:p>
          <a:p>
            <a:pPr>
              <a:lnSpc>
                <a:spcPts val="5599"/>
              </a:lnSpc>
            </a:pPr>
            <a:r>
              <a:rPr lang="en-US" sz="3999">
                <a:solidFill>
                  <a:srgbClr val="000000"/>
                </a:solidFill>
                <a:latin typeface="DM Sans Bold"/>
              </a:rPr>
              <a:t>LeftTrim() </a:t>
            </a:r>
          </a:p>
          <a:p>
            <a:pPr>
              <a:lnSpc>
                <a:spcPts val="5599"/>
              </a:lnSpc>
            </a:pPr>
            <a:r>
              <a:rPr lang="en-US" sz="3999">
                <a:solidFill>
                  <a:srgbClr val="000000"/>
                </a:solidFill>
                <a:latin typeface="DM Sans Bold"/>
              </a:rPr>
              <a:t>RightTrim() </a:t>
            </a:r>
          </a:p>
          <a:p>
            <a:pPr>
              <a:lnSpc>
                <a:spcPts val="5599"/>
              </a:lnSpc>
            </a:pPr>
            <a:r>
              <a:rPr lang="en-US" sz="3999">
                <a:solidFill>
                  <a:srgbClr val="000000"/>
                </a:solidFill>
                <a:latin typeface="DM Sans Bold"/>
              </a:rPr>
              <a:t>SplitSringBySpaceToArray() SplitStringByDelimeter() </a:t>
            </a:r>
          </a:p>
          <a:p>
            <a:pPr>
              <a:lnSpc>
                <a:spcPts val="5599"/>
              </a:lnSpc>
            </a:pPr>
            <a:r>
              <a:rPr lang="en-US" sz="3999">
                <a:solidFill>
                  <a:srgbClr val="000000"/>
                </a:solidFill>
                <a:latin typeface="DM Sans Bold"/>
              </a:rPr>
              <a:t>ToLowerCase()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grpSp>
        <p:nvGrpSpPr>
          <p:cNvPr id="2" name="Group 2"/>
          <p:cNvGrpSpPr/>
          <p:nvPr/>
        </p:nvGrpSpPr>
        <p:grpSpPr>
          <a:xfrm>
            <a:off x="0" y="34464"/>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txBody>
            <a:bodyPr/>
            <a:lstStyle/>
            <a:p>
              <a:endParaRPr lang="en-US"/>
            </a:p>
          </p:txBody>
        </p:sp>
      </p:grpSp>
      <p:sp>
        <p:nvSpPr>
          <p:cNvPr id="4" name="TextBox 4"/>
          <p:cNvSpPr txBox="1"/>
          <p:nvPr/>
        </p:nvSpPr>
        <p:spPr>
          <a:xfrm>
            <a:off x="1028700" y="1095375"/>
            <a:ext cx="5261879" cy="1149350"/>
          </a:xfrm>
          <a:prstGeom prst="rect">
            <a:avLst/>
          </a:prstGeom>
        </p:spPr>
        <p:txBody>
          <a:bodyPr lIns="0" tIns="0" rIns="0" bIns="0" rtlCol="0" anchor="t">
            <a:spAutoFit/>
          </a:bodyPr>
          <a:lstStyle/>
          <a:p>
            <a:pPr>
              <a:lnSpc>
                <a:spcPts val="8800"/>
              </a:lnSpc>
            </a:pPr>
            <a:r>
              <a:rPr lang="en-US" sz="8000" spc="-400">
                <a:solidFill>
                  <a:srgbClr val="000000"/>
                </a:solidFill>
                <a:latin typeface="DM Sans Bold"/>
              </a:rPr>
              <a:t>CONTENTS</a:t>
            </a:r>
          </a:p>
        </p:txBody>
      </p:sp>
      <p:sp>
        <p:nvSpPr>
          <p:cNvPr id="5" name="TextBox 5"/>
          <p:cNvSpPr txBox="1"/>
          <p:nvPr/>
        </p:nvSpPr>
        <p:spPr>
          <a:xfrm>
            <a:off x="15875034" y="9216415"/>
            <a:ext cx="1384266" cy="287664"/>
          </a:xfrm>
          <a:prstGeom prst="rect">
            <a:avLst/>
          </a:prstGeom>
        </p:spPr>
        <p:txBody>
          <a:bodyPr lIns="0" tIns="0" rIns="0" bIns="0" rtlCol="0" anchor="t">
            <a:spAutoFit/>
          </a:bodyPr>
          <a:lstStyle/>
          <a:p>
            <a:pPr marL="0" lvl="0" indent="0" algn="r">
              <a:lnSpc>
                <a:spcPts val="2380"/>
              </a:lnSpc>
              <a:spcBef>
                <a:spcPct val="0"/>
              </a:spcBef>
            </a:pPr>
            <a:r>
              <a:rPr lang="en-US" sz="1700" u="none" spc="85">
                <a:solidFill>
                  <a:srgbClr val="FF66C4"/>
                </a:solidFill>
                <a:latin typeface="DM Sans Bold"/>
              </a:rPr>
              <a:t>NEXT</a:t>
            </a:r>
          </a:p>
        </p:txBody>
      </p:sp>
      <p:grpSp>
        <p:nvGrpSpPr>
          <p:cNvPr id="6" name="Group 6"/>
          <p:cNvGrpSpPr/>
          <p:nvPr/>
        </p:nvGrpSpPr>
        <p:grpSpPr>
          <a:xfrm>
            <a:off x="3395087" y="2244725"/>
            <a:ext cx="2429699" cy="3918298"/>
            <a:chOff x="0" y="0"/>
            <a:chExt cx="3239599" cy="5224397"/>
          </a:xfrm>
        </p:grpSpPr>
        <p:sp>
          <p:nvSpPr>
            <p:cNvPr id="7" name="TextBox 7"/>
            <p:cNvSpPr txBox="1"/>
            <p:nvPr/>
          </p:nvSpPr>
          <p:spPr>
            <a:xfrm>
              <a:off x="0" y="-190500"/>
              <a:ext cx="2222861" cy="2214033"/>
            </a:xfrm>
            <a:prstGeom prst="rect">
              <a:avLst/>
            </a:prstGeom>
          </p:spPr>
          <p:txBody>
            <a:bodyPr lIns="0" tIns="0" rIns="0" bIns="0" rtlCol="0" anchor="t">
              <a:spAutoFit/>
            </a:bodyPr>
            <a:lstStyle/>
            <a:p>
              <a:pPr algn="just">
                <a:lnSpc>
                  <a:spcPts val="13999"/>
                </a:lnSpc>
              </a:pPr>
              <a:r>
                <a:rPr lang="en-US" sz="9999" spc="499">
                  <a:solidFill>
                    <a:srgbClr val="000000"/>
                  </a:solidFill>
                  <a:latin typeface="DM Sans"/>
                </a:rPr>
                <a:t>01</a:t>
              </a:r>
            </a:p>
          </p:txBody>
        </p:sp>
        <p:sp>
          <p:nvSpPr>
            <p:cNvPr id="8" name="TextBox 8"/>
            <p:cNvSpPr txBox="1"/>
            <p:nvPr/>
          </p:nvSpPr>
          <p:spPr>
            <a:xfrm>
              <a:off x="0" y="1962812"/>
              <a:ext cx="3239599" cy="676275"/>
            </a:xfrm>
            <a:prstGeom prst="rect">
              <a:avLst/>
            </a:prstGeom>
          </p:spPr>
          <p:txBody>
            <a:bodyPr lIns="0" tIns="0" rIns="0" bIns="0" rtlCol="0" anchor="t">
              <a:spAutoFit/>
            </a:bodyPr>
            <a:lstStyle/>
            <a:p>
              <a:pPr>
                <a:lnSpc>
                  <a:spcPts val="4200"/>
                </a:lnSpc>
              </a:pPr>
              <a:r>
                <a:rPr lang="en-US" sz="3000" spc="-60">
                  <a:solidFill>
                    <a:srgbClr val="000000"/>
                  </a:solidFill>
                  <a:latin typeface="DM Sans Bold"/>
                </a:rPr>
                <a:t>Introduction</a:t>
              </a:r>
            </a:p>
          </p:txBody>
        </p:sp>
        <p:sp>
          <p:nvSpPr>
            <p:cNvPr id="9" name="TextBox 9"/>
            <p:cNvSpPr txBox="1"/>
            <p:nvPr/>
          </p:nvSpPr>
          <p:spPr>
            <a:xfrm>
              <a:off x="0" y="2805259"/>
              <a:ext cx="3239599" cy="2419139"/>
            </a:xfrm>
            <a:prstGeom prst="rect">
              <a:avLst/>
            </a:prstGeom>
          </p:spPr>
          <p:txBody>
            <a:bodyPr lIns="0" tIns="0" rIns="0" bIns="0" rtlCol="0" anchor="t">
              <a:spAutoFit/>
            </a:bodyPr>
            <a:lstStyle/>
            <a:p>
              <a:pPr>
                <a:lnSpc>
                  <a:spcPts val="3679"/>
                </a:lnSpc>
              </a:pPr>
              <a:r>
                <a:rPr lang="en-US" sz="2299">
                  <a:solidFill>
                    <a:srgbClr val="000000"/>
                  </a:solidFill>
                  <a:latin typeface="DM Sans"/>
                </a:rPr>
                <a:t>Text editor</a:t>
              </a:r>
            </a:p>
            <a:p>
              <a:pPr>
                <a:lnSpc>
                  <a:spcPts val="3679"/>
                </a:lnSpc>
              </a:pPr>
              <a:endParaRPr lang="en-US" sz="2299">
                <a:solidFill>
                  <a:srgbClr val="000000"/>
                </a:solidFill>
                <a:latin typeface="DM Sans"/>
              </a:endParaRPr>
            </a:p>
            <a:p>
              <a:pPr>
                <a:lnSpc>
                  <a:spcPts val="3679"/>
                </a:lnSpc>
              </a:pPr>
              <a:r>
                <a:rPr lang="en-US" sz="2299">
                  <a:solidFill>
                    <a:srgbClr val="000000"/>
                  </a:solidFill>
                  <a:latin typeface="DM Sans"/>
                </a:rPr>
                <a:t>The List Abtract Data type</a:t>
              </a:r>
            </a:p>
          </p:txBody>
        </p:sp>
      </p:grpSp>
      <p:grpSp>
        <p:nvGrpSpPr>
          <p:cNvPr id="10" name="Group 10"/>
          <p:cNvGrpSpPr/>
          <p:nvPr/>
        </p:nvGrpSpPr>
        <p:grpSpPr>
          <a:xfrm>
            <a:off x="6185485" y="2244725"/>
            <a:ext cx="2904146" cy="6718648"/>
            <a:chOff x="0" y="0"/>
            <a:chExt cx="3872195" cy="8958197"/>
          </a:xfrm>
        </p:grpSpPr>
        <p:sp>
          <p:nvSpPr>
            <p:cNvPr id="11" name="TextBox 11"/>
            <p:cNvSpPr txBox="1"/>
            <p:nvPr/>
          </p:nvSpPr>
          <p:spPr>
            <a:xfrm>
              <a:off x="0" y="-190500"/>
              <a:ext cx="2656918" cy="2214033"/>
            </a:xfrm>
            <a:prstGeom prst="rect">
              <a:avLst/>
            </a:prstGeom>
          </p:spPr>
          <p:txBody>
            <a:bodyPr lIns="0" tIns="0" rIns="0" bIns="0" rtlCol="0" anchor="t">
              <a:spAutoFit/>
            </a:bodyPr>
            <a:lstStyle/>
            <a:p>
              <a:pPr algn="just">
                <a:lnSpc>
                  <a:spcPts val="13999"/>
                </a:lnSpc>
              </a:pPr>
              <a:r>
                <a:rPr lang="en-US" sz="9999" spc="499">
                  <a:solidFill>
                    <a:srgbClr val="000000"/>
                  </a:solidFill>
                  <a:latin typeface="DM Sans"/>
                </a:rPr>
                <a:t>02</a:t>
              </a:r>
            </a:p>
          </p:txBody>
        </p:sp>
        <p:sp>
          <p:nvSpPr>
            <p:cNvPr id="12" name="TextBox 12"/>
            <p:cNvSpPr txBox="1"/>
            <p:nvPr/>
          </p:nvSpPr>
          <p:spPr>
            <a:xfrm>
              <a:off x="0" y="1962812"/>
              <a:ext cx="3872195" cy="676275"/>
            </a:xfrm>
            <a:prstGeom prst="rect">
              <a:avLst/>
            </a:prstGeom>
          </p:spPr>
          <p:txBody>
            <a:bodyPr lIns="0" tIns="0" rIns="0" bIns="0" rtlCol="0" anchor="t">
              <a:spAutoFit/>
            </a:bodyPr>
            <a:lstStyle/>
            <a:p>
              <a:pPr>
                <a:lnSpc>
                  <a:spcPts val="4200"/>
                </a:lnSpc>
              </a:pPr>
              <a:r>
                <a:rPr lang="en-US" sz="3000" spc="-60">
                  <a:solidFill>
                    <a:srgbClr val="000000"/>
                  </a:solidFill>
                  <a:latin typeface="DM Sans Bold"/>
                </a:rPr>
                <a:t>Theory</a:t>
              </a:r>
            </a:p>
          </p:txBody>
        </p:sp>
        <p:sp>
          <p:nvSpPr>
            <p:cNvPr id="13" name="TextBox 13"/>
            <p:cNvSpPr txBox="1"/>
            <p:nvPr/>
          </p:nvSpPr>
          <p:spPr>
            <a:xfrm>
              <a:off x="0" y="2805259"/>
              <a:ext cx="3872195" cy="6152939"/>
            </a:xfrm>
            <a:prstGeom prst="rect">
              <a:avLst/>
            </a:prstGeom>
          </p:spPr>
          <p:txBody>
            <a:bodyPr lIns="0" tIns="0" rIns="0" bIns="0" rtlCol="0" anchor="t">
              <a:spAutoFit/>
            </a:bodyPr>
            <a:lstStyle/>
            <a:p>
              <a:pPr>
                <a:lnSpc>
                  <a:spcPts val="3679"/>
                </a:lnSpc>
              </a:pPr>
              <a:r>
                <a:rPr lang="en-US" sz="2299">
                  <a:solidFill>
                    <a:srgbClr val="000000"/>
                  </a:solidFill>
                  <a:latin typeface="DM Sans"/>
                </a:rPr>
                <a:t>Define the single Link List structureProject Timeline</a:t>
              </a:r>
            </a:p>
            <a:p>
              <a:pPr>
                <a:lnSpc>
                  <a:spcPts val="3679"/>
                </a:lnSpc>
              </a:pPr>
              <a:endParaRPr lang="en-US" sz="2299">
                <a:solidFill>
                  <a:srgbClr val="000000"/>
                </a:solidFill>
                <a:latin typeface="DM Sans"/>
              </a:endParaRPr>
            </a:p>
            <a:p>
              <a:pPr>
                <a:lnSpc>
                  <a:spcPts val="3679"/>
                </a:lnSpc>
              </a:pPr>
              <a:r>
                <a:rPr lang="en-US" sz="2299">
                  <a:solidFill>
                    <a:srgbClr val="000000"/>
                  </a:solidFill>
                  <a:latin typeface="DM Sans"/>
                </a:rPr>
                <a:t>Implement the data structure operation</a:t>
              </a:r>
            </a:p>
            <a:p>
              <a:pPr>
                <a:lnSpc>
                  <a:spcPts val="3679"/>
                </a:lnSpc>
              </a:pPr>
              <a:endParaRPr lang="en-US" sz="2299">
                <a:solidFill>
                  <a:srgbClr val="000000"/>
                </a:solidFill>
                <a:latin typeface="DM Sans"/>
              </a:endParaRPr>
            </a:p>
            <a:p>
              <a:pPr>
                <a:lnSpc>
                  <a:spcPts val="3679"/>
                </a:lnSpc>
              </a:pPr>
              <a:r>
                <a:rPr lang="en-US" sz="2299">
                  <a:solidFill>
                    <a:srgbClr val="000000"/>
                  </a:solidFill>
                  <a:latin typeface="DM Sans"/>
                </a:rPr>
                <a:t>Implement the user’s command</a:t>
              </a:r>
            </a:p>
            <a:p>
              <a:pPr>
                <a:lnSpc>
                  <a:spcPts val="3679"/>
                </a:lnSpc>
              </a:pPr>
              <a:endParaRPr lang="en-US" sz="2299">
                <a:solidFill>
                  <a:srgbClr val="000000"/>
                </a:solidFill>
                <a:latin typeface="DM Sans"/>
              </a:endParaRPr>
            </a:p>
          </p:txBody>
        </p:sp>
      </p:grpSp>
      <p:grpSp>
        <p:nvGrpSpPr>
          <p:cNvPr id="14" name="Group 14"/>
          <p:cNvGrpSpPr/>
          <p:nvPr/>
        </p:nvGrpSpPr>
        <p:grpSpPr>
          <a:xfrm>
            <a:off x="9450330" y="2244725"/>
            <a:ext cx="2904146" cy="5324724"/>
            <a:chOff x="0" y="0"/>
            <a:chExt cx="3872195" cy="7099632"/>
          </a:xfrm>
        </p:grpSpPr>
        <p:sp>
          <p:nvSpPr>
            <p:cNvPr id="15" name="TextBox 15"/>
            <p:cNvSpPr txBox="1"/>
            <p:nvPr/>
          </p:nvSpPr>
          <p:spPr>
            <a:xfrm>
              <a:off x="0" y="-190500"/>
              <a:ext cx="2656918" cy="2222368"/>
            </a:xfrm>
            <a:prstGeom prst="rect">
              <a:avLst/>
            </a:prstGeom>
          </p:spPr>
          <p:txBody>
            <a:bodyPr lIns="0" tIns="0" rIns="0" bIns="0" rtlCol="0" anchor="t">
              <a:spAutoFit/>
            </a:bodyPr>
            <a:lstStyle/>
            <a:p>
              <a:pPr algn="just">
                <a:lnSpc>
                  <a:spcPts val="13999"/>
                </a:lnSpc>
              </a:pPr>
              <a:r>
                <a:rPr lang="en-US" sz="9999" spc="499">
                  <a:solidFill>
                    <a:srgbClr val="000000"/>
                  </a:solidFill>
                  <a:latin typeface="DM Sans"/>
                </a:rPr>
                <a:t>03</a:t>
              </a:r>
            </a:p>
          </p:txBody>
        </p:sp>
        <p:sp>
          <p:nvSpPr>
            <p:cNvPr id="16" name="TextBox 16"/>
            <p:cNvSpPr txBox="1"/>
            <p:nvPr/>
          </p:nvSpPr>
          <p:spPr>
            <a:xfrm>
              <a:off x="0" y="1965193"/>
              <a:ext cx="3872195" cy="676275"/>
            </a:xfrm>
            <a:prstGeom prst="rect">
              <a:avLst/>
            </a:prstGeom>
          </p:spPr>
          <p:txBody>
            <a:bodyPr lIns="0" tIns="0" rIns="0" bIns="0" rtlCol="0" anchor="t">
              <a:spAutoFit/>
            </a:bodyPr>
            <a:lstStyle/>
            <a:p>
              <a:pPr>
                <a:lnSpc>
                  <a:spcPts val="4200"/>
                </a:lnSpc>
              </a:pPr>
              <a:r>
                <a:rPr lang="en-US" sz="3000" spc="-60">
                  <a:solidFill>
                    <a:srgbClr val="000000"/>
                  </a:solidFill>
                  <a:latin typeface="DM Sans Bold"/>
                </a:rPr>
                <a:t>Code execution</a:t>
              </a:r>
            </a:p>
          </p:txBody>
        </p:sp>
        <p:sp>
          <p:nvSpPr>
            <p:cNvPr id="17" name="TextBox 17"/>
            <p:cNvSpPr txBox="1"/>
            <p:nvPr/>
          </p:nvSpPr>
          <p:spPr>
            <a:xfrm>
              <a:off x="0" y="2813593"/>
              <a:ext cx="3872195" cy="4286039"/>
            </a:xfrm>
            <a:prstGeom prst="rect">
              <a:avLst/>
            </a:prstGeom>
          </p:spPr>
          <p:txBody>
            <a:bodyPr lIns="0" tIns="0" rIns="0" bIns="0" rtlCol="0" anchor="t">
              <a:spAutoFit/>
            </a:bodyPr>
            <a:lstStyle/>
            <a:p>
              <a:pPr>
                <a:lnSpc>
                  <a:spcPts val="3679"/>
                </a:lnSpc>
              </a:pPr>
              <a:r>
                <a:rPr lang="en-US" sz="2299">
                  <a:solidFill>
                    <a:srgbClr val="000000"/>
                  </a:solidFill>
                  <a:latin typeface="DM Sans"/>
                </a:rPr>
                <a:t>Open file</a:t>
              </a:r>
            </a:p>
            <a:p>
              <a:pPr>
                <a:lnSpc>
                  <a:spcPts val="3679"/>
                </a:lnSpc>
              </a:pPr>
              <a:endParaRPr lang="en-US" sz="2299">
                <a:solidFill>
                  <a:srgbClr val="000000"/>
                </a:solidFill>
                <a:latin typeface="DM Sans"/>
              </a:endParaRPr>
            </a:p>
            <a:p>
              <a:pPr>
                <a:lnSpc>
                  <a:spcPts val="3679"/>
                </a:lnSpc>
              </a:pPr>
              <a:r>
                <a:rPr lang="en-US" sz="2299">
                  <a:solidFill>
                    <a:srgbClr val="000000"/>
                  </a:solidFill>
                  <a:latin typeface="DM Sans"/>
                </a:rPr>
                <a:t>Replace text</a:t>
              </a:r>
            </a:p>
            <a:p>
              <a:pPr>
                <a:lnSpc>
                  <a:spcPts val="3679"/>
                </a:lnSpc>
              </a:pPr>
              <a:endParaRPr lang="en-US" sz="2299">
                <a:solidFill>
                  <a:srgbClr val="000000"/>
                </a:solidFill>
                <a:latin typeface="DM Sans"/>
              </a:endParaRPr>
            </a:p>
            <a:p>
              <a:pPr>
                <a:lnSpc>
                  <a:spcPts val="3679"/>
                </a:lnSpc>
              </a:pPr>
              <a:r>
                <a:rPr lang="en-US" sz="2299">
                  <a:solidFill>
                    <a:srgbClr val="000000"/>
                  </a:solidFill>
                  <a:latin typeface="DM Sans"/>
                </a:rPr>
                <a:t>Delete text</a:t>
              </a:r>
            </a:p>
            <a:p>
              <a:pPr>
                <a:lnSpc>
                  <a:spcPts val="3679"/>
                </a:lnSpc>
              </a:pPr>
              <a:endParaRPr lang="en-US" sz="2299">
                <a:solidFill>
                  <a:srgbClr val="000000"/>
                </a:solidFill>
                <a:latin typeface="DM Sans"/>
              </a:endParaRPr>
            </a:p>
            <a:p>
              <a:pPr>
                <a:lnSpc>
                  <a:spcPts val="3679"/>
                </a:lnSpc>
              </a:pPr>
              <a:r>
                <a:rPr lang="en-US" sz="2299">
                  <a:solidFill>
                    <a:srgbClr val="000000"/>
                  </a:solidFill>
                  <a:latin typeface="DM Sans"/>
                </a:rPr>
                <a:t>Save file</a:t>
              </a:r>
            </a:p>
          </p:txBody>
        </p:sp>
      </p:grpSp>
      <p:grpSp>
        <p:nvGrpSpPr>
          <p:cNvPr id="18" name="Group 18"/>
          <p:cNvGrpSpPr/>
          <p:nvPr/>
        </p:nvGrpSpPr>
        <p:grpSpPr>
          <a:xfrm>
            <a:off x="12715175" y="2244725"/>
            <a:ext cx="2904146" cy="2508250"/>
            <a:chOff x="0" y="0"/>
            <a:chExt cx="3872195" cy="3344333"/>
          </a:xfrm>
        </p:grpSpPr>
        <p:sp>
          <p:nvSpPr>
            <p:cNvPr id="19" name="TextBox 19"/>
            <p:cNvSpPr txBox="1"/>
            <p:nvPr/>
          </p:nvSpPr>
          <p:spPr>
            <a:xfrm>
              <a:off x="0" y="-190500"/>
              <a:ext cx="2656918" cy="2214033"/>
            </a:xfrm>
            <a:prstGeom prst="rect">
              <a:avLst/>
            </a:prstGeom>
          </p:spPr>
          <p:txBody>
            <a:bodyPr lIns="0" tIns="0" rIns="0" bIns="0" rtlCol="0" anchor="t">
              <a:spAutoFit/>
            </a:bodyPr>
            <a:lstStyle/>
            <a:p>
              <a:pPr algn="just">
                <a:lnSpc>
                  <a:spcPts val="13999"/>
                </a:lnSpc>
              </a:pPr>
              <a:r>
                <a:rPr lang="en-US" sz="9999" spc="499">
                  <a:solidFill>
                    <a:srgbClr val="000000"/>
                  </a:solidFill>
                  <a:latin typeface="DM Sans"/>
                </a:rPr>
                <a:t>04</a:t>
              </a:r>
            </a:p>
          </p:txBody>
        </p:sp>
        <p:sp>
          <p:nvSpPr>
            <p:cNvPr id="20" name="TextBox 20"/>
            <p:cNvSpPr txBox="1"/>
            <p:nvPr/>
          </p:nvSpPr>
          <p:spPr>
            <a:xfrm>
              <a:off x="0" y="1956858"/>
              <a:ext cx="3872195" cy="1387475"/>
            </a:xfrm>
            <a:prstGeom prst="rect">
              <a:avLst/>
            </a:prstGeom>
          </p:spPr>
          <p:txBody>
            <a:bodyPr lIns="0" tIns="0" rIns="0" bIns="0" rtlCol="0" anchor="t">
              <a:spAutoFit/>
            </a:bodyPr>
            <a:lstStyle/>
            <a:p>
              <a:pPr>
                <a:lnSpc>
                  <a:spcPts val="4200"/>
                </a:lnSpc>
              </a:pPr>
              <a:r>
                <a:rPr lang="en-US" sz="3000" spc="-60">
                  <a:solidFill>
                    <a:srgbClr val="000000"/>
                  </a:solidFill>
                  <a:latin typeface="DM Sans Bold"/>
                </a:rPr>
                <a:t>Conclution and</a:t>
              </a:r>
            </a:p>
            <a:p>
              <a:pPr>
                <a:lnSpc>
                  <a:spcPts val="4200"/>
                </a:lnSpc>
              </a:pPr>
              <a:r>
                <a:rPr lang="en-US" sz="3000" spc="-60">
                  <a:solidFill>
                    <a:srgbClr val="000000"/>
                  </a:solidFill>
                  <a:latin typeface="DM Sans Bold"/>
                </a:rPr>
                <a:t>Reference</a:t>
              </a:r>
            </a:p>
          </p:txBody>
        </p:sp>
        <p:sp>
          <p:nvSpPr>
            <p:cNvPr id="21" name="TextBox 21"/>
            <p:cNvSpPr txBox="1"/>
            <p:nvPr/>
          </p:nvSpPr>
          <p:spPr>
            <a:xfrm>
              <a:off x="0" y="2651164"/>
              <a:ext cx="3872195" cy="552239"/>
            </a:xfrm>
            <a:prstGeom prst="rect">
              <a:avLst/>
            </a:prstGeom>
          </p:spPr>
          <p:txBody>
            <a:bodyPr lIns="0" tIns="0" rIns="0" bIns="0" rtlCol="0" anchor="t">
              <a:spAutoFit/>
            </a:bodyPr>
            <a:lstStyle/>
            <a:p>
              <a:pPr>
                <a:lnSpc>
                  <a:spcPts val="3679"/>
                </a:lnSpc>
              </a:pPr>
              <a:endParaRPr/>
            </a:p>
          </p:txBody>
        </p:sp>
      </p:grpSp>
      <p:sp>
        <p:nvSpPr>
          <p:cNvPr id="22" name="TextBox 22"/>
          <p:cNvSpPr txBox="1"/>
          <p:nvPr/>
        </p:nvSpPr>
        <p:spPr>
          <a:xfrm>
            <a:off x="13454174" y="4759585"/>
            <a:ext cx="2904146" cy="435610"/>
          </a:xfrm>
          <a:prstGeom prst="rect">
            <a:avLst/>
          </a:prstGeom>
        </p:spPr>
        <p:txBody>
          <a:bodyPr lIns="0" tIns="0" rIns="0" bIns="0" rtlCol="0" anchor="t">
            <a:spAutoFit/>
          </a:bodyPr>
          <a:lstStyle/>
          <a:p>
            <a:pPr>
              <a:lnSpc>
                <a:spcPts val="3679"/>
              </a:lnSpc>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5E6E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txBody>
            <a:bodyPr/>
            <a:lstStyle/>
            <a:p>
              <a:endParaRPr lang="en-US"/>
            </a:p>
          </p:txBody>
        </p:sp>
      </p:grpSp>
      <p:sp>
        <p:nvSpPr>
          <p:cNvPr id="4" name="Freeform 4"/>
          <p:cNvSpPr/>
          <p:nvPr/>
        </p:nvSpPr>
        <p:spPr>
          <a:xfrm rot="5782165">
            <a:off x="-9716501" y="2320847"/>
            <a:ext cx="24034065" cy="8946013"/>
          </a:xfrm>
          <a:custGeom>
            <a:avLst/>
            <a:gdLst/>
            <a:ahLst/>
            <a:cxnLst/>
            <a:rect l="l" t="t" r="r" b="b"/>
            <a:pathLst>
              <a:path w="24034065" h="8946013">
                <a:moveTo>
                  <a:pt x="0" y="0"/>
                </a:moveTo>
                <a:lnTo>
                  <a:pt x="24034065" y="0"/>
                </a:lnTo>
                <a:lnTo>
                  <a:pt x="24034065" y="8946014"/>
                </a:lnTo>
                <a:lnTo>
                  <a:pt x="0" y="8946014"/>
                </a:lnTo>
                <a:lnTo>
                  <a:pt x="0" y="0"/>
                </a:lnTo>
                <a:close/>
              </a:path>
            </a:pathLst>
          </a:custGeom>
          <a:blipFill>
            <a:blip r:embed="rId2"/>
            <a:stretch>
              <a:fillRect/>
            </a:stretch>
          </a:blipFill>
        </p:spPr>
        <p:txBody>
          <a:bodyPr/>
          <a:lstStyle/>
          <a:p>
            <a:endParaRPr lang="en-US"/>
          </a:p>
        </p:txBody>
      </p:sp>
      <p:sp>
        <p:nvSpPr>
          <p:cNvPr id="5" name="Freeform 5"/>
          <p:cNvSpPr/>
          <p:nvPr/>
        </p:nvSpPr>
        <p:spPr>
          <a:xfrm>
            <a:off x="7512816" y="2747151"/>
            <a:ext cx="9746484" cy="2636235"/>
          </a:xfrm>
          <a:custGeom>
            <a:avLst/>
            <a:gdLst/>
            <a:ahLst/>
            <a:cxnLst/>
            <a:rect l="l" t="t" r="r" b="b"/>
            <a:pathLst>
              <a:path w="9746484" h="2636235">
                <a:moveTo>
                  <a:pt x="0" y="0"/>
                </a:moveTo>
                <a:lnTo>
                  <a:pt x="9746484" y="0"/>
                </a:lnTo>
                <a:lnTo>
                  <a:pt x="9746484" y="2636235"/>
                </a:lnTo>
                <a:lnTo>
                  <a:pt x="0" y="2636235"/>
                </a:lnTo>
                <a:lnTo>
                  <a:pt x="0" y="0"/>
                </a:lnTo>
                <a:close/>
              </a:path>
            </a:pathLst>
          </a:custGeom>
          <a:blipFill>
            <a:blip r:embed="rId3"/>
            <a:stretch>
              <a:fillRect t="-994" b="-994"/>
            </a:stretch>
          </a:blipFill>
        </p:spPr>
        <p:txBody>
          <a:bodyPr/>
          <a:lstStyle/>
          <a:p>
            <a:endParaRPr lang="en-US"/>
          </a:p>
        </p:txBody>
      </p:sp>
      <p:sp>
        <p:nvSpPr>
          <p:cNvPr id="6" name="Freeform 6"/>
          <p:cNvSpPr/>
          <p:nvPr/>
        </p:nvSpPr>
        <p:spPr>
          <a:xfrm>
            <a:off x="7428399" y="6501237"/>
            <a:ext cx="9830901" cy="2433630"/>
          </a:xfrm>
          <a:custGeom>
            <a:avLst/>
            <a:gdLst/>
            <a:ahLst/>
            <a:cxnLst/>
            <a:rect l="l" t="t" r="r" b="b"/>
            <a:pathLst>
              <a:path w="9830901" h="2433630">
                <a:moveTo>
                  <a:pt x="0" y="0"/>
                </a:moveTo>
                <a:lnTo>
                  <a:pt x="9830901" y="0"/>
                </a:lnTo>
                <a:lnTo>
                  <a:pt x="9830901" y="2433630"/>
                </a:lnTo>
                <a:lnTo>
                  <a:pt x="0" y="2433630"/>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15875034" y="9216415"/>
            <a:ext cx="1384266" cy="287664"/>
          </a:xfrm>
          <a:prstGeom prst="rect">
            <a:avLst/>
          </a:prstGeom>
        </p:spPr>
        <p:txBody>
          <a:bodyPr lIns="0" tIns="0" rIns="0" bIns="0" rtlCol="0" anchor="t">
            <a:spAutoFit/>
          </a:bodyPr>
          <a:lstStyle/>
          <a:p>
            <a:pPr marL="0" lvl="0" indent="0" algn="r">
              <a:lnSpc>
                <a:spcPts val="2380"/>
              </a:lnSpc>
              <a:spcBef>
                <a:spcPct val="0"/>
              </a:spcBef>
            </a:pPr>
            <a:r>
              <a:rPr lang="en-US" sz="1700" u="none" spc="85">
                <a:solidFill>
                  <a:srgbClr val="008037"/>
                </a:solidFill>
                <a:latin typeface="DM Sans Bold"/>
              </a:rPr>
              <a:t>NEXT</a:t>
            </a:r>
          </a:p>
        </p:txBody>
      </p:sp>
      <p:grpSp>
        <p:nvGrpSpPr>
          <p:cNvPr id="8" name="Group 8"/>
          <p:cNvGrpSpPr/>
          <p:nvPr/>
        </p:nvGrpSpPr>
        <p:grpSpPr>
          <a:xfrm>
            <a:off x="478582" y="558697"/>
            <a:ext cx="5426282" cy="3696969"/>
            <a:chOff x="0" y="0"/>
            <a:chExt cx="7235042" cy="4929292"/>
          </a:xfrm>
        </p:grpSpPr>
        <p:sp>
          <p:nvSpPr>
            <p:cNvPr id="9" name="TextBox 9"/>
            <p:cNvSpPr txBox="1"/>
            <p:nvPr/>
          </p:nvSpPr>
          <p:spPr>
            <a:xfrm>
              <a:off x="0" y="402800"/>
              <a:ext cx="7235042" cy="4526492"/>
            </a:xfrm>
            <a:prstGeom prst="rect">
              <a:avLst/>
            </a:prstGeom>
          </p:spPr>
          <p:txBody>
            <a:bodyPr lIns="0" tIns="0" rIns="0" bIns="0" rtlCol="0" anchor="t">
              <a:spAutoFit/>
            </a:bodyPr>
            <a:lstStyle/>
            <a:p>
              <a:pPr>
                <a:lnSpc>
                  <a:spcPts val="8800"/>
                </a:lnSpc>
              </a:pPr>
              <a:r>
                <a:rPr lang="en-US" sz="8000" spc="-400">
                  <a:solidFill>
                    <a:srgbClr val="008037"/>
                  </a:solidFill>
                  <a:latin typeface="DM Sans Bold"/>
                </a:rPr>
                <a:t>Implement the user’s command </a:t>
              </a:r>
            </a:p>
          </p:txBody>
        </p:sp>
        <p:sp>
          <p:nvSpPr>
            <p:cNvPr id="10" name="TextBox 10"/>
            <p:cNvSpPr txBox="1"/>
            <p:nvPr/>
          </p:nvSpPr>
          <p:spPr>
            <a:xfrm>
              <a:off x="0" y="-66675"/>
              <a:ext cx="7235042" cy="676275"/>
            </a:xfrm>
            <a:prstGeom prst="rect">
              <a:avLst/>
            </a:prstGeom>
          </p:spPr>
          <p:txBody>
            <a:bodyPr lIns="0" tIns="0" rIns="0" bIns="0" rtlCol="0" anchor="t">
              <a:spAutoFit/>
            </a:bodyPr>
            <a:lstStyle/>
            <a:p>
              <a:pPr algn="just">
                <a:lnSpc>
                  <a:spcPts val="4200"/>
                </a:lnSpc>
              </a:pPr>
              <a:r>
                <a:rPr lang="en-US" sz="3000" spc="150">
                  <a:solidFill>
                    <a:srgbClr val="FF66C4"/>
                  </a:solidFill>
                  <a:latin typeface="DM Sans Bold"/>
                </a:rPr>
                <a:t>THEORY</a:t>
              </a:r>
            </a:p>
          </p:txBody>
        </p:sp>
      </p:grpSp>
      <p:sp>
        <p:nvSpPr>
          <p:cNvPr id="11" name="TextBox 11"/>
          <p:cNvSpPr txBox="1"/>
          <p:nvPr/>
        </p:nvSpPr>
        <p:spPr>
          <a:xfrm>
            <a:off x="6794569" y="482497"/>
            <a:ext cx="10992844" cy="1384300"/>
          </a:xfrm>
          <a:prstGeom prst="rect">
            <a:avLst/>
          </a:prstGeom>
        </p:spPr>
        <p:txBody>
          <a:bodyPr lIns="0" tIns="0" rIns="0" bIns="0" rtlCol="0" anchor="t">
            <a:spAutoFit/>
          </a:bodyPr>
          <a:lstStyle/>
          <a:p>
            <a:pPr>
              <a:lnSpc>
                <a:spcPts val="5599"/>
              </a:lnSpc>
            </a:pPr>
            <a:r>
              <a:rPr lang="en-US" sz="3999">
                <a:solidFill>
                  <a:srgbClr val="000000"/>
                </a:solidFill>
                <a:latin typeface="DM Sans"/>
              </a:rPr>
              <a:t>For function ‘LeftTrim’ and ‘RightTrim’, it find the space in the command of user.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5E6E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txBody>
            <a:bodyPr/>
            <a:lstStyle/>
            <a:p>
              <a:endParaRPr lang="en-US"/>
            </a:p>
          </p:txBody>
        </p:sp>
      </p:grpSp>
      <p:sp>
        <p:nvSpPr>
          <p:cNvPr id="4" name="Freeform 4"/>
          <p:cNvSpPr/>
          <p:nvPr/>
        </p:nvSpPr>
        <p:spPr>
          <a:xfrm rot="5782165">
            <a:off x="-9716501" y="2320847"/>
            <a:ext cx="24034065" cy="8946013"/>
          </a:xfrm>
          <a:custGeom>
            <a:avLst/>
            <a:gdLst/>
            <a:ahLst/>
            <a:cxnLst/>
            <a:rect l="l" t="t" r="r" b="b"/>
            <a:pathLst>
              <a:path w="24034065" h="8946013">
                <a:moveTo>
                  <a:pt x="0" y="0"/>
                </a:moveTo>
                <a:lnTo>
                  <a:pt x="24034065" y="0"/>
                </a:lnTo>
                <a:lnTo>
                  <a:pt x="24034065" y="8946014"/>
                </a:lnTo>
                <a:lnTo>
                  <a:pt x="0" y="8946014"/>
                </a:lnTo>
                <a:lnTo>
                  <a:pt x="0" y="0"/>
                </a:lnTo>
                <a:close/>
              </a:path>
            </a:pathLst>
          </a:custGeom>
          <a:blipFill>
            <a:blip r:embed="rId2"/>
            <a:stretch>
              <a:fillRect/>
            </a:stretch>
          </a:blipFill>
        </p:spPr>
        <p:txBody>
          <a:bodyPr/>
          <a:lstStyle/>
          <a:p>
            <a:endParaRPr lang="en-US"/>
          </a:p>
        </p:txBody>
      </p:sp>
      <p:sp>
        <p:nvSpPr>
          <p:cNvPr id="5" name="Freeform 5"/>
          <p:cNvSpPr/>
          <p:nvPr/>
        </p:nvSpPr>
        <p:spPr>
          <a:xfrm>
            <a:off x="6376480" y="404664"/>
            <a:ext cx="11409489" cy="8028870"/>
          </a:xfrm>
          <a:custGeom>
            <a:avLst/>
            <a:gdLst/>
            <a:ahLst/>
            <a:cxnLst/>
            <a:rect l="l" t="t" r="r" b="b"/>
            <a:pathLst>
              <a:path w="11409489" h="8028870">
                <a:moveTo>
                  <a:pt x="0" y="0"/>
                </a:moveTo>
                <a:lnTo>
                  <a:pt x="11409489" y="0"/>
                </a:lnTo>
                <a:lnTo>
                  <a:pt x="11409489" y="8028870"/>
                </a:lnTo>
                <a:lnTo>
                  <a:pt x="0" y="8028870"/>
                </a:lnTo>
                <a:lnTo>
                  <a:pt x="0" y="0"/>
                </a:lnTo>
                <a:close/>
              </a:path>
            </a:pathLst>
          </a:custGeom>
          <a:blipFill>
            <a:blip r:embed="rId3"/>
            <a:stretch>
              <a:fillRect b="-461"/>
            </a:stretch>
          </a:blipFill>
        </p:spPr>
        <p:txBody>
          <a:bodyPr/>
          <a:lstStyle/>
          <a:p>
            <a:endParaRPr lang="en-US"/>
          </a:p>
        </p:txBody>
      </p:sp>
      <p:sp>
        <p:nvSpPr>
          <p:cNvPr id="6" name="TextBox 6"/>
          <p:cNvSpPr txBox="1"/>
          <p:nvPr/>
        </p:nvSpPr>
        <p:spPr>
          <a:xfrm>
            <a:off x="15875034" y="9216415"/>
            <a:ext cx="1384266" cy="287664"/>
          </a:xfrm>
          <a:prstGeom prst="rect">
            <a:avLst/>
          </a:prstGeom>
        </p:spPr>
        <p:txBody>
          <a:bodyPr lIns="0" tIns="0" rIns="0" bIns="0" rtlCol="0" anchor="t">
            <a:spAutoFit/>
          </a:bodyPr>
          <a:lstStyle/>
          <a:p>
            <a:pPr marL="0" lvl="0" indent="0" algn="r">
              <a:lnSpc>
                <a:spcPts val="2380"/>
              </a:lnSpc>
              <a:spcBef>
                <a:spcPct val="0"/>
              </a:spcBef>
            </a:pPr>
            <a:r>
              <a:rPr lang="en-US" sz="1700" u="none" spc="85">
                <a:solidFill>
                  <a:srgbClr val="008037"/>
                </a:solidFill>
                <a:latin typeface="DM Sans Bold"/>
              </a:rPr>
              <a:t>NEXT</a:t>
            </a:r>
          </a:p>
        </p:txBody>
      </p:sp>
      <p:grpSp>
        <p:nvGrpSpPr>
          <p:cNvPr id="7" name="Group 7"/>
          <p:cNvGrpSpPr/>
          <p:nvPr/>
        </p:nvGrpSpPr>
        <p:grpSpPr>
          <a:xfrm>
            <a:off x="478582" y="558697"/>
            <a:ext cx="5426282" cy="3696969"/>
            <a:chOff x="0" y="0"/>
            <a:chExt cx="7235042" cy="4929292"/>
          </a:xfrm>
        </p:grpSpPr>
        <p:sp>
          <p:nvSpPr>
            <p:cNvPr id="8" name="TextBox 8"/>
            <p:cNvSpPr txBox="1"/>
            <p:nvPr/>
          </p:nvSpPr>
          <p:spPr>
            <a:xfrm>
              <a:off x="0" y="402800"/>
              <a:ext cx="7235042" cy="4526492"/>
            </a:xfrm>
            <a:prstGeom prst="rect">
              <a:avLst/>
            </a:prstGeom>
          </p:spPr>
          <p:txBody>
            <a:bodyPr lIns="0" tIns="0" rIns="0" bIns="0" rtlCol="0" anchor="t">
              <a:spAutoFit/>
            </a:bodyPr>
            <a:lstStyle/>
            <a:p>
              <a:pPr>
                <a:lnSpc>
                  <a:spcPts val="8800"/>
                </a:lnSpc>
              </a:pPr>
              <a:r>
                <a:rPr lang="en-US" sz="8000" spc="-400">
                  <a:solidFill>
                    <a:srgbClr val="008037"/>
                  </a:solidFill>
                  <a:latin typeface="DM Sans Bold"/>
                </a:rPr>
                <a:t>Implement the user’s command </a:t>
              </a:r>
            </a:p>
          </p:txBody>
        </p:sp>
        <p:sp>
          <p:nvSpPr>
            <p:cNvPr id="9" name="TextBox 9"/>
            <p:cNvSpPr txBox="1"/>
            <p:nvPr/>
          </p:nvSpPr>
          <p:spPr>
            <a:xfrm>
              <a:off x="0" y="-66675"/>
              <a:ext cx="7235042" cy="676275"/>
            </a:xfrm>
            <a:prstGeom prst="rect">
              <a:avLst/>
            </a:prstGeom>
          </p:spPr>
          <p:txBody>
            <a:bodyPr lIns="0" tIns="0" rIns="0" bIns="0" rtlCol="0" anchor="t">
              <a:spAutoFit/>
            </a:bodyPr>
            <a:lstStyle/>
            <a:p>
              <a:pPr algn="just">
                <a:lnSpc>
                  <a:spcPts val="4200"/>
                </a:lnSpc>
              </a:pPr>
              <a:r>
                <a:rPr lang="en-US" sz="3000" spc="150">
                  <a:solidFill>
                    <a:srgbClr val="FF66C4"/>
                  </a:solidFill>
                  <a:latin typeface="DM Sans Bold"/>
                </a:rPr>
                <a:t>THEORY</a:t>
              </a:r>
            </a:p>
          </p:txBody>
        </p:sp>
      </p:grpSp>
      <p:sp>
        <p:nvSpPr>
          <p:cNvPr id="10" name="TextBox 10"/>
          <p:cNvSpPr txBox="1"/>
          <p:nvPr/>
        </p:nvSpPr>
        <p:spPr>
          <a:xfrm>
            <a:off x="478582" y="5067300"/>
            <a:ext cx="5426282" cy="4203700"/>
          </a:xfrm>
          <a:prstGeom prst="rect">
            <a:avLst/>
          </a:prstGeom>
        </p:spPr>
        <p:txBody>
          <a:bodyPr lIns="0" tIns="0" rIns="0" bIns="0" rtlCol="0" anchor="t">
            <a:spAutoFit/>
          </a:bodyPr>
          <a:lstStyle/>
          <a:p>
            <a:pPr>
              <a:lnSpc>
                <a:spcPts val="5599"/>
              </a:lnSpc>
            </a:pPr>
            <a:r>
              <a:rPr lang="en-US" sz="3999">
                <a:solidFill>
                  <a:srgbClr val="000000"/>
                </a:solidFill>
                <a:latin typeface="DM Sans"/>
              </a:rPr>
              <a:t>Function ‘</a:t>
            </a:r>
            <a:r>
              <a:rPr lang="en-US" sz="3999">
                <a:solidFill>
                  <a:srgbClr val="000000"/>
                </a:solidFill>
                <a:latin typeface="DM Sans Bold"/>
              </a:rPr>
              <a:t>SplitSringBySpaceToArray</a:t>
            </a:r>
            <a:r>
              <a:rPr lang="en-US" sz="3999">
                <a:solidFill>
                  <a:srgbClr val="000000"/>
                </a:solidFill>
                <a:latin typeface="DM Sans"/>
              </a:rPr>
              <a:t>’, it splits the command into the parts to implement based on the space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5E6E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txBody>
            <a:bodyPr/>
            <a:lstStyle/>
            <a:p>
              <a:endParaRPr lang="en-US"/>
            </a:p>
          </p:txBody>
        </p:sp>
      </p:grpSp>
      <p:sp>
        <p:nvSpPr>
          <p:cNvPr id="4" name="Freeform 4"/>
          <p:cNvSpPr/>
          <p:nvPr/>
        </p:nvSpPr>
        <p:spPr>
          <a:xfrm rot="5782165">
            <a:off x="-9716501" y="2320847"/>
            <a:ext cx="24034065" cy="8946013"/>
          </a:xfrm>
          <a:custGeom>
            <a:avLst/>
            <a:gdLst/>
            <a:ahLst/>
            <a:cxnLst/>
            <a:rect l="l" t="t" r="r" b="b"/>
            <a:pathLst>
              <a:path w="24034065" h="8946013">
                <a:moveTo>
                  <a:pt x="0" y="0"/>
                </a:moveTo>
                <a:lnTo>
                  <a:pt x="24034065" y="0"/>
                </a:lnTo>
                <a:lnTo>
                  <a:pt x="24034065" y="8946014"/>
                </a:lnTo>
                <a:lnTo>
                  <a:pt x="0" y="8946014"/>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5875034" y="9216415"/>
            <a:ext cx="1384266" cy="287664"/>
          </a:xfrm>
          <a:prstGeom prst="rect">
            <a:avLst/>
          </a:prstGeom>
        </p:spPr>
        <p:txBody>
          <a:bodyPr lIns="0" tIns="0" rIns="0" bIns="0" rtlCol="0" anchor="t">
            <a:spAutoFit/>
          </a:bodyPr>
          <a:lstStyle/>
          <a:p>
            <a:pPr marL="0" lvl="0" indent="0" algn="r">
              <a:lnSpc>
                <a:spcPts val="2380"/>
              </a:lnSpc>
              <a:spcBef>
                <a:spcPct val="0"/>
              </a:spcBef>
            </a:pPr>
            <a:r>
              <a:rPr lang="en-US" sz="1700" u="none" spc="85">
                <a:solidFill>
                  <a:srgbClr val="008037"/>
                </a:solidFill>
                <a:latin typeface="DM Sans Bold"/>
              </a:rPr>
              <a:t>NEXT</a:t>
            </a:r>
          </a:p>
        </p:txBody>
      </p:sp>
      <p:grpSp>
        <p:nvGrpSpPr>
          <p:cNvPr id="6" name="Group 6"/>
          <p:cNvGrpSpPr/>
          <p:nvPr/>
        </p:nvGrpSpPr>
        <p:grpSpPr>
          <a:xfrm>
            <a:off x="478582" y="558697"/>
            <a:ext cx="5426282" cy="3696969"/>
            <a:chOff x="0" y="0"/>
            <a:chExt cx="7235042" cy="4929292"/>
          </a:xfrm>
        </p:grpSpPr>
        <p:sp>
          <p:nvSpPr>
            <p:cNvPr id="7" name="TextBox 7"/>
            <p:cNvSpPr txBox="1"/>
            <p:nvPr/>
          </p:nvSpPr>
          <p:spPr>
            <a:xfrm>
              <a:off x="0" y="402800"/>
              <a:ext cx="7235042" cy="4526492"/>
            </a:xfrm>
            <a:prstGeom prst="rect">
              <a:avLst/>
            </a:prstGeom>
          </p:spPr>
          <p:txBody>
            <a:bodyPr lIns="0" tIns="0" rIns="0" bIns="0" rtlCol="0" anchor="t">
              <a:spAutoFit/>
            </a:bodyPr>
            <a:lstStyle/>
            <a:p>
              <a:pPr>
                <a:lnSpc>
                  <a:spcPts val="8800"/>
                </a:lnSpc>
              </a:pPr>
              <a:r>
                <a:rPr lang="en-US" sz="8000" spc="-400">
                  <a:solidFill>
                    <a:srgbClr val="008037"/>
                  </a:solidFill>
                  <a:latin typeface="DM Sans Bold"/>
                </a:rPr>
                <a:t>Implement the user’s command </a:t>
              </a:r>
            </a:p>
          </p:txBody>
        </p:sp>
        <p:sp>
          <p:nvSpPr>
            <p:cNvPr id="8" name="TextBox 8"/>
            <p:cNvSpPr txBox="1"/>
            <p:nvPr/>
          </p:nvSpPr>
          <p:spPr>
            <a:xfrm>
              <a:off x="0" y="-66675"/>
              <a:ext cx="7235042" cy="676275"/>
            </a:xfrm>
            <a:prstGeom prst="rect">
              <a:avLst/>
            </a:prstGeom>
          </p:spPr>
          <p:txBody>
            <a:bodyPr lIns="0" tIns="0" rIns="0" bIns="0" rtlCol="0" anchor="t">
              <a:spAutoFit/>
            </a:bodyPr>
            <a:lstStyle/>
            <a:p>
              <a:pPr algn="just">
                <a:lnSpc>
                  <a:spcPts val="4200"/>
                </a:lnSpc>
              </a:pPr>
              <a:r>
                <a:rPr lang="en-US" sz="3000" spc="150">
                  <a:solidFill>
                    <a:srgbClr val="FF66C4"/>
                  </a:solidFill>
                  <a:latin typeface="DM Sans Bold"/>
                </a:rPr>
                <a:t>THEORY</a:t>
              </a:r>
            </a:p>
          </p:txBody>
        </p:sp>
      </p:grpSp>
      <p:sp>
        <p:nvSpPr>
          <p:cNvPr id="9" name="TextBox 9"/>
          <p:cNvSpPr txBox="1"/>
          <p:nvPr/>
        </p:nvSpPr>
        <p:spPr>
          <a:xfrm>
            <a:off x="6794569" y="482497"/>
            <a:ext cx="10992844" cy="4908550"/>
          </a:xfrm>
          <a:prstGeom prst="rect">
            <a:avLst/>
          </a:prstGeom>
        </p:spPr>
        <p:txBody>
          <a:bodyPr lIns="0" tIns="0" rIns="0" bIns="0" rtlCol="0" anchor="t">
            <a:spAutoFit/>
          </a:bodyPr>
          <a:lstStyle/>
          <a:p>
            <a:pPr>
              <a:lnSpc>
                <a:spcPts val="5599"/>
              </a:lnSpc>
            </a:pPr>
            <a:r>
              <a:rPr lang="en-US" sz="3999">
                <a:solidFill>
                  <a:srgbClr val="000000"/>
                </a:solidFill>
                <a:latin typeface="DM Sans"/>
              </a:rPr>
              <a:t>The command that has 1 argument like ‘open text.txt’, we split it into 2 part “open” and “text.txt” </a:t>
            </a:r>
          </a:p>
          <a:p>
            <a:pPr>
              <a:lnSpc>
                <a:spcPts val="5599"/>
              </a:lnSpc>
            </a:pPr>
            <a:endParaRPr lang="en-US" sz="3999">
              <a:solidFill>
                <a:srgbClr val="000000"/>
              </a:solidFill>
              <a:latin typeface="DM Sans"/>
            </a:endParaRPr>
          </a:p>
          <a:p>
            <a:pPr>
              <a:lnSpc>
                <a:spcPts val="5599"/>
              </a:lnSpc>
            </a:pPr>
            <a:r>
              <a:rPr lang="en-US" sz="3999">
                <a:solidFill>
                  <a:srgbClr val="000000"/>
                </a:solidFill>
                <a:latin typeface="DM Sans"/>
              </a:rPr>
              <a:t>The command that has 3 argument like ‘insert 3 contend’(insert the contend into node 3) , we split it into 3 part “insert” ; “3” ; “contend”.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5E6E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txBody>
            <a:bodyPr/>
            <a:lstStyle/>
            <a:p>
              <a:endParaRPr lang="en-US"/>
            </a:p>
          </p:txBody>
        </p:sp>
      </p:grpSp>
      <p:sp>
        <p:nvSpPr>
          <p:cNvPr id="4" name="Freeform 4"/>
          <p:cNvSpPr/>
          <p:nvPr/>
        </p:nvSpPr>
        <p:spPr>
          <a:xfrm rot="5782165">
            <a:off x="-9716501" y="2320847"/>
            <a:ext cx="24034065" cy="8946013"/>
          </a:xfrm>
          <a:custGeom>
            <a:avLst/>
            <a:gdLst/>
            <a:ahLst/>
            <a:cxnLst/>
            <a:rect l="l" t="t" r="r" b="b"/>
            <a:pathLst>
              <a:path w="24034065" h="8946013">
                <a:moveTo>
                  <a:pt x="0" y="0"/>
                </a:moveTo>
                <a:lnTo>
                  <a:pt x="24034065" y="0"/>
                </a:lnTo>
                <a:lnTo>
                  <a:pt x="24034065" y="8946014"/>
                </a:lnTo>
                <a:lnTo>
                  <a:pt x="0" y="8946014"/>
                </a:lnTo>
                <a:lnTo>
                  <a:pt x="0" y="0"/>
                </a:lnTo>
                <a:close/>
              </a:path>
            </a:pathLst>
          </a:custGeom>
          <a:blipFill>
            <a:blip r:embed="rId2"/>
            <a:stretch>
              <a:fillRect/>
            </a:stretch>
          </a:blipFill>
        </p:spPr>
        <p:txBody>
          <a:bodyPr/>
          <a:lstStyle/>
          <a:p>
            <a:endParaRPr lang="en-US"/>
          </a:p>
        </p:txBody>
      </p:sp>
      <p:sp>
        <p:nvSpPr>
          <p:cNvPr id="5" name="Freeform 5"/>
          <p:cNvSpPr/>
          <p:nvPr/>
        </p:nvSpPr>
        <p:spPr>
          <a:xfrm>
            <a:off x="6760612" y="558697"/>
            <a:ext cx="10670283" cy="5725518"/>
          </a:xfrm>
          <a:custGeom>
            <a:avLst/>
            <a:gdLst/>
            <a:ahLst/>
            <a:cxnLst/>
            <a:rect l="l" t="t" r="r" b="b"/>
            <a:pathLst>
              <a:path w="10670283" h="5725518">
                <a:moveTo>
                  <a:pt x="0" y="0"/>
                </a:moveTo>
                <a:lnTo>
                  <a:pt x="10670284" y="0"/>
                </a:lnTo>
                <a:lnTo>
                  <a:pt x="10670284" y="5725518"/>
                </a:lnTo>
                <a:lnTo>
                  <a:pt x="0" y="5725518"/>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15875034" y="9216415"/>
            <a:ext cx="1384266" cy="287664"/>
          </a:xfrm>
          <a:prstGeom prst="rect">
            <a:avLst/>
          </a:prstGeom>
        </p:spPr>
        <p:txBody>
          <a:bodyPr lIns="0" tIns="0" rIns="0" bIns="0" rtlCol="0" anchor="t">
            <a:spAutoFit/>
          </a:bodyPr>
          <a:lstStyle/>
          <a:p>
            <a:pPr marL="0" lvl="0" indent="0" algn="r">
              <a:lnSpc>
                <a:spcPts val="2380"/>
              </a:lnSpc>
              <a:spcBef>
                <a:spcPct val="0"/>
              </a:spcBef>
            </a:pPr>
            <a:r>
              <a:rPr lang="en-US" sz="1700" u="none" spc="85">
                <a:solidFill>
                  <a:srgbClr val="008037"/>
                </a:solidFill>
                <a:latin typeface="DM Sans Bold"/>
              </a:rPr>
              <a:t>NEXT</a:t>
            </a:r>
          </a:p>
        </p:txBody>
      </p:sp>
      <p:grpSp>
        <p:nvGrpSpPr>
          <p:cNvPr id="7" name="Group 7"/>
          <p:cNvGrpSpPr/>
          <p:nvPr/>
        </p:nvGrpSpPr>
        <p:grpSpPr>
          <a:xfrm>
            <a:off x="478582" y="558697"/>
            <a:ext cx="5426282" cy="3696969"/>
            <a:chOff x="0" y="0"/>
            <a:chExt cx="7235042" cy="4929292"/>
          </a:xfrm>
        </p:grpSpPr>
        <p:sp>
          <p:nvSpPr>
            <p:cNvPr id="8" name="TextBox 8"/>
            <p:cNvSpPr txBox="1"/>
            <p:nvPr/>
          </p:nvSpPr>
          <p:spPr>
            <a:xfrm>
              <a:off x="0" y="402800"/>
              <a:ext cx="7235042" cy="4526492"/>
            </a:xfrm>
            <a:prstGeom prst="rect">
              <a:avLst/>
            </a:prstGeom>
          </p:spPr>
          <p:txBody>
            <a:bodyPr lIns="0" tIns="0" rIns="0" bIns="0" rtlCol="0" anchor="t">
              <a:spAutoFit/>
            </a:bodyPr>
            <a:lstStyle/>
            <a:p>
              <a:pPr>
                <a:lnSpc>
                  <a:spcPts val="8800"/>
                </a:lnSpc>
              </a:pPr>
              <a:r>
                <a:rPr lang="en-US" sz="8000" spc="-400">
                  <a:solidFill>
                    <a:srgbClr val="008037"/>
                  </a:solidFill>
                  <a:latin typeface="DM Sans Bold"/>
                </a:rPr>
                <a:t>Implement the user’s command </a:t>
              </a:r>
            </a:p>
          </p:txBody>
        </p:sp>
        <p:sp>
          <p:nvSpPr>
            <p:cNvPr id="9" name="TextBox 9"/>
            <p:cNvSpPr txBox="1"/>
            <p:nvPr/>
          </p:nvSpPr>
          <p:spPr>
            <a:xfrm>
              <a:off x="0" y="-66675"/>
              <a:ext cx="7235042" cy="676275"/>
            </a:xfrm>
            <a:prstGeom prst="rect">
              <a:avLst/>
            </a:prstGeom>
          </p:spPr>
          <p:txBody>
            <a:bodyPr lIns="0" tIns="0" rIns="0" bIns="0" rtlCol="0" anchor="t">
              <a:spAutoFit/>
            </a:bodyPr>
            <a:lstStyle/>
            <a:p>
              <a:pPr algn="just">
                <a:lnSpc>
                  <a:spcPts val="4200"/>
                </a:lnSpc>
              </a:pPr>
              <a:r>
                <a:rPr lang="en-US" sz="3000" spc="150">
                  <a:solidFill>
                    <a:srgbClr val="FF66C4"/>
                  </a:solidFill>
                  <a:latin typeface="DM Sans Bold"/>
                </a:rPr>
                <a:t>THEORY</a:t>
              </a:r>
            </a:p>
          </p:txBody>
        </p:sp>
      </p:grpSp>
      <p:sp>
        <p:nvSpPr>
          <p:cNvPr id="10" name="TextBox 10"/>
          <p:cNvSpPr txBox="1"/>
          <p:nvPr/>
        </p:nvSpPr>
        <p:spPr>
          <a:xfrm>
            <a:off x="6173363" y="6464300"/>
            <a:ext cx="11257533" cy="2794000"/>
          </a:xfrm>
          <a:prstGeom prst="rect">
            <a:avLst/>
          </a:prstGeom>
        </p:spPr>
        <p:txBody>
          <a:bodyPr lIns="0" tIns="0" rIns="0" bIns="0" rtlCol="0" anchor="t">
            <a:spAutoFit/>
          </a:bodyPr>
          <a:lstStyle/>
          <a:p>
            <a:pPr>
              <a:lnSpc>
                <a:spcPts val="5599"/>
              </a:lnSpc>
            </a:pPr>
            <a:r>
              <a:rPr lang="en-US" sz="3999">
                <a:solidFill>
                  <a:srgbClr val="000000"/>
                </a:solidFill>
                <a:latin typeface="DM Sans"/>
              </a:rPr>
              <a:t>Function ‘</a:t>
            </a:r>
            <a:r>
              <a:rPr lang="en-US" sz="3999">
                <a:solidFill>
                  <a:srgbClr val="000000"/>
                </a:solidFill>
                <a:latin typeface="DM Sans Bold"/>
              </a:rPr>
              <a:t>SplitStringByDelimeter</a:t>
            </a:r>
            <a:r>
              <a:rPr lang="en-US" sz="3999">
                <a:solidFill>
                  <a:srgbClr val="000000"/>
                </a:solidFill>
                <a:latin typeface="DM Sans"/>
              </a:rPr>
              <a:t>’, it process the nearest function in undoStack, its operation similar to SplitSringBySpaceToArray, but it work based on character “#” instead of the space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5E6E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txBody>
            <a:bodyPr/>
            <a:lstStyle/>
            <a:p>
              <a:endParaRPr lang="en-US"/>
            </a:p>
          </p:txBody>
        </p:sp>
      </p:grpSp>
      <p:sp>
        <p:nvSpPr>
          <p:cNvPr id="4" name="Freeform 4"/>
          <p:cNvSpPr/>
          <p:nvPr/>
        </p:nvSpPr>
        <p:spPr>
          <a:xfrm rot="5782165">
            <a:off x="-9716501" y="2320847"/>
            <a:ext cx="24034065" cy="8946013"/>
          </a:xfrm>
          <a:custGeom>
            <a:avLst/>
            <a:gdLst/>
            <a:ahLst/>
            <a:cxnLst/>
            <a:rect l="l" t="t" r="r" b="b"/>
            <a:pathLst>
              <a:path w="24034065" h="8946013">
                <a:moveTo>
                  <a:pt x="0" y="0"/>
                </a:moveTo>
                <a:lnTo>
                  <a:pt x="24034065" y="0"/>
                </a:lnTo>
                <a:lnTo>
                  <a:pt x="24034065" y="8946014"/>
                </a:lnTo>
                <a:lnTo>
                  <a:pt x="0" y="8946014"/>
                </a:lnTo>
                <a:lnTo>
                  <a:pt x="0" y="0"/>
                </a:lnTo>
                <a:close/>
              </a:path>
            </a:pathLst>
          </a:custGeom>
          <a:blipFill>
            <a:blip r:embed="rId2"/>
            <a:stretch>
              <a:fillRect/>
            </a:stretch>
          </a:blipFill>
        </p:spPr>
        <p:txBody>
          <a:bodyPr/>
          <a:lstStyle/>
          <a:p>
            <a:endParaRPr lang="en-US"/>
          </a:p>
        </p:txBody>
      </p:sp>
      <p:sp>
        <p:nvSpPr>
          <p:cNvPr id="5" name="Freeform 5"/>
          <p:cNvSpPr/>
          <p:nvPr/>
        </p:nvSpPr>
        <p:spPr>
          <a:xfrm>
            <a:off x="6405136" y="558697"/>
            <a:ext cx="11520142" cy="4506662"/>
          </a:xfrm>
          <a:custGeom>
            <a:avLst/>
            <a:gdLst/>
            <a:ahLst/>
            <a:cxnLst/>
            <a:rect l="l" t="t" r="r" b="b"/>
            <a:pathLst>
              <a:path w="11520142" h="4506662">
                <a:moveTo>
                  <a:pt x="0" y="0"/>
                </a:moveTo>
                <a:lnTo>
                  <a:pt x="11520142" y="0"/>
                </a:lnTo>
                <a:lnTo>
                  <a:pt x="11520142" y="4506662"/>
                </a:lnTo>
                <a:lnTo>
                  <a:pt x="0" y="4506662"/>
                </a:lnTo>
                <a:lnTo>
                  <a:pt x="0" y="0"/>
                </a:lnTo>
                <a:close/>
              </a:path>
            </a:pathLst>
          </a:custGeom>
          <a:blipFill>
            <a:blip r:embed="rId3"/>
            <a:stretch>
              <a:fillRect r="-40269"/>
            </a:stretch>
          </a:blipFill>
        </p:spPr>
        <p:txBody>
          <a:bodyPr/>
          <a:lstStyle/>
          <a:p>
            <a:endParaRPr lang="en-US"/>
          </a:p>
        </p:txBody>
      </p:sp>
      <p:sp>
        <p:nvSpPr>
          <p:cNvPr id="6" name="TextBox 6"/>
          <p:cNvSpPr txBox="1"/>
          <p:nvPr/>
        </p:nvSpPr>
        <p:spPr>
          <a:xfrm>
            <a:off x="15875034" y="9216415"/>
            <a:ext cx="1384266" cy="287664"/>
          </a:xfrm>
          <a:prstGeom prst="rect">
            <a:avLst/>
          </a:prstGeom>
        </p:spPr>
        <p:txBody>
          <a:bodyPr lIns="0" tIns="0" rIns="0" bIns="0" rtlCol="0" anchor="t">
            <a:spAutoFit/>
          </a:bodyPr>
          <a:lstStyle/>
          <a:p>
            <a:pPr marL="0" lvl="0" indent="0" algn="r">
              <a:lnSpc>
                <a:spcPts val="2380"/>
              </a:lnSpc>
              <a:spcBef>
                <a:spcPct val="0"/>
              </a:spcBef>
            </a:pPr>
            <a:r>
              <a:rPr lang="en-US" sz="1700" u="none" spc="85">
                <a:solidFill>
                  <a:srgbClr val="008037"/>
                </a:solidFill>
                <a:latin typeface="DM Sans Bold"/>
              </a:rPr>
              <a:t>NEXT</a:t>
            </a:r>
          </a:p>
        </p:txBody>
      </p:sp>
      <p:grpSp>
        <p:nvGrpSpPr>
          <p:cNvPr id="7" name="Group 7"/>
          <p:cNvGrpSpPr/>
          <p:nvPr/>
        </p:nvGrpSpPr>
        <p:grpSpPr>
          <a:xfrm>
            <a:off x="478582" y="558697"/>
            <a:ext cx="5426282" cy="3696969"/>
            <a:chOff x="0" y="0"/>
            <a:chExt cx="7235042" cy="4929292"/>
          </a:xfrm>
        </p:grpSpPr>
        <p:sp>
          <p:nvSpPr>
            <p:cNvPr id="8" name="TextBox 8"/>
            <p:cNvSpPr txBox="1"/>
            <p:nvPr/>
          </p:nvSpPr>
          <p:spPr>
            <a:xfrm>
              <a:off x="0" y="402800"/>
              <a:ext cx="7235042" cy="4526492"/>
            </a:xfrm>
            <a:prstGeom prst="rect">
              <a:avLst/>
            </a:prstGeom>
          </p:spPr>
          <p:txBody>
            <a:bodyPr lIns="0" tIns="0" rIns="0" bIns="0" rtlCol="0" anchor="t">
              <a:spAutoFit/>
            </a:bodyPr>
            <a:lstStyle/>
            <a:p>
              <a:pPr>
                <a:lnSpc>
                  <a:spcPts val="8800"/>
                </a:lnSpc>
              </a:pPr>
              <a:r>
                <a:rPr lang="en-US" sz="8000" spc="-400">
                  <a:solidFill>
                    <a:srgbClr val="008037"/>
                  </a:solidFill>
                  <a:latin typeface="DM Sans Bold"/>
                </a:rPr>
                <a:t>Implement the user’s command </a:t>
              </a:r>
            </a:p>
          </p:txBody>
        </p:sp>
        <p:sp>
          <p:nvSpPr>
            <p:cNvPr id="9" name="TextBox 9"/>
            <p:cNvSpPr txBox="1"/>
            <p:nvPr/>
          </p:nvSpPr>
          <p:spPr>
            <a:xfrm>
              <a:off x="0" y="-66675"/>
              <a:ext cx="7235042" cy="676275"/>
            </a:xfrm>
            <a:prstGeom prst="rect">
              <a:avLst/>
            </a:prstGeom>
          </p:spPr>
          <p:txBody>
            <a:bodyPr lIns="0" tIns="0" rIns="0" bIns="0" rtlCol="0" anchor="t">
              <a:spAutoFit/>
            </a:bodyPr>
            <a:lstStyle/>
            <a:p>
              <a:pPr algn="just">
                <a:lnSpc>
                  <a:spcPts val="4200"/>
                </a:lnSpc>
              </a:pPr>
              <a:r>
                <a:rPr lang="en-US" sz="3000" spc="150">
                  <a:solidFill>
                    <a:srgbClr val="FF66C4"/>
                  </a:solidFill>
                  <a:latin typeface="DM Sans Bold"/>
                </a:rPr>
                <a:t>THEORY</a:t>
              </a:r>
            </a:p>
          </p:txBody>
        </p:sp>
      </p:grpSp>
      <p:sp>
        <p:nvSpPr>
          <p:cNvPr id="10" name="TextBox 10"/>
          <p:cNvSpPr txBox="1"/>
          <p:nvPr/>
        </p:nvSpPr>
        <p:spPr>
          <a:xfrm>
            <a:off x="6667745" y="5876384"/>
            <a:ext cx="11257533" cy="2089150"/>
          </a:xfrm>
          <a:prstGeom prst="rect">
            <a:avLst/>
          </a:prstGeom>
        </p:spPr>
        <p:txBody>
          <a:bodyPr lIns="0" tIns="0" rIns="0" bIns="0" rtlCol="0" anchor="t">
            <a:spAutoFit/>
          </a:bodyPr>
          <a:lstStyle/>
          <a:p>
            <a:pPr>
              <a:lnSpc>
                <a:spcPts val="5599"/>
              </a:lnSpc>
            </a:pPr>
            <a:r>
              <a:rPr lang="en-US" sz="3999">
                <a:solidFill>
                  <a:srgbClr val="000000"/>
                </a:solidFill>
                <a:latin typeface="DM Sans"/>
              </a:rPr>
              <a:t>Function ‘</a:t>
            </a:r>
            <a:r>
              <a:rPr lang="en-US" sz="3999">
                <a:solidFill>
                  <a:srgbClr val="000000"/>
                </a:solidFill>
                <a:latin typeface="DM Sans Bold"/>
              </a:rPr>
              <a:t>ToLowerCase</a:t>
            </a:r>
            <a:r>
              <a:rPr lang="en-US" sz="3999">
                <a:solidFill>
                  <a:srgbClr val="000000"/>
                </a:solidFill>
                <a:latin typeface="DM Sans"/>
              </a:rPr>
              <a:t>’ converts the command into lowercase so as to avoid user command case sensitivity error.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5E6E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txBody>
            <a:bodyPr/>
            <a:lstStyle/>
            <a:p>
              <a:endParaRPr lang="en-US"/>
            </a:p>
          </p:txBody>
        </p:sp>
      </p:grpSp>
      <p:sp>
        <p:nvSpPr>
          <p:cNvPr id="4" name="Freeform 4"/>
          <p:cNvSpPr/>
          <p:nvPr/>
        </p:nvSpPr>
        <p:spPr>
          <a:xfrm>
            <a:off x="2417771" y="189472"/>
            <a:ext cx="14483988" cy="9908056"/>
          </a:xfrm>
          <a:custGeom>
            <a:avLst/>
            <a:gdLst/>
            <a:ahLst/>
            <a:cxnLst/>
            <a:rect l="l" t="t" r="r" b="b"/>
            <a:pathLst>
              <a:path w="14483988" h="9908056">
                <a:moveTo>
                  <a:pt x="0" y="0"/>
                </a:moveTo>
                <a:lnTo>
                  <a:pt x="14483988" y="0"/>
                </a:lnTo>
                <a:lnTo>
                  <a:pt x="14483988" y="9908056"/>
                </a:lnTo>
                <a:lnTo>
                  <a:pt x="0" y="9908056"/>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5875034" y="9216415"/>
            <a:ext cx="1384266" cy="287664"/>
          </a:xfrm>
          <a:prstGeom prst="rect">
            <a:avLst/>
          </a:prstGeom>
        </p:spPr>
        <p:txBody>
          <a:bodyPr lIns="0" tIns="0" rIns="0" bIns="0" rtlCol="0" anchor="t">
            <a:spAutoFit/>
          </a:bodyPr>
          <a:lstStyle/>
          <a:p>
            <a:pPr marL="0" lvl="0" indent="0" algn="r">
              <a:lnSpc>
                <a:spcPts val="2380"/>
              </a:lnSpc>
              <a:spcBef>
                <a:spcPct val="0"/>
              </a:spcBef>
            </a:pPr>
            <a:r>
              <a:rPr lang="en-US" sz="1700" u="none" spc="85">
                <a:solidFill>
                  <a:srgbClr val="008037"/>
                </a:solidFill>
                <a:latin typeface="DM Sans Bold"/>
              </a:rPr>
              <a:t>NEXT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33368" y="3626446"/>
            <a:ext cx="782400" cy="1057297"/>
          </a:xfrm>
          <a:custGeom>
            <a:avLst/>
            <a:gdLst/>
            <a:ahLst/>
            <a:cxnLst/>
            <a:rect l="l" t="t" r="r" b="b"/>
            <a:pathLst>
              <a:path w="782400" h="1057297">
                <a:moveTo>
                  <a:pt x="0" y="0"/>
                </a:moveTo>
                <a:lnTo>
                  <a:pt x="782400" y="0"/>
                </a:lnTo>
                <a:lnTo>
                  <a:pt x="782400" y="1057296"/>
                </a:lnTo>
                <a:lnTo>
                  <a:pt x="0" y="1057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11249" y="2300667"/>
            <a:ext cx="1026639" cy="785846"/>
          </a:xfrm>
          <a:custGeom>
            <a:avLst/>
            <a:gdLst/>
            <a:ahLst/>
            <a:cxnLst/>
            <a:rect l="l" t="t" r="r" b="b"/>
            <a:pathLst>
              <a:path w="1026639" h="785846">
                <a:moveTo>
                  <a:pt x="0" y="0"/>
                </a:moveTo>
                <a:lnTo>
                  <a:pt x="1026639" y="0"/>
                </a:lnTo>
                <a:lnTo>
                  <a:pt x="1026639" y="785845"/>
                </a:lnTo>
                <a:lnTo>
                  <a:pt x="0" y="785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43623" y="538933"/>
            <a:ext cx="961890" cy="1221800"/>
          </a:xfrm>
          <a:custGeom>
            <a:avLst/>
            <a:gdLst/>
            <a:ahLst/>
            <a:cxnLst/>
            <a:rect l="l" t="t" r="r" b="b"/>
            <a:pathLst>
              <a:path w="961890" h="1221800">
                <a:moveTo>
                  <a:pt x="0" y="0"/>
                </a:moveTo>
                <a:lnTo>
                  <a:pt x="961890" y="0"/>
                </a:lnTo>
                <a:lnTo>
                  <a:pt x="961890" y="1221801"/>
                </a:lnTo>
                <a:lnTo>
                  <a:pt x="0" y="12218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559442" y="5223676"/>
            <a:ext cx="930253" cy="980151"/>
          </a:xfrm>
          <a:custGeom>
            <a:avLst/>
            <a:gdLst/>
            <a:ahLst/>
            <a:cxnLst/>
            <a:rect l="l" t="t" r="r" b="b"/>
            <a:pathLst>
              <a:path w="930253" h="980151">
                <a:moveTo>
                  <a:pt x="0" y="0"/>
                </a:moveTo>
                <a:lnTo>
                  <a:pt x="930253" y="0"/>
                </a:lnTo>
                <a:lnTo>
                  <a:pt x="930253" y="980151"/>
                </a:lnTo>
                <a:lnTo>
                  <a:pt x="0" y="9801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6802844" y="538933"/>
            <a:ext cx="779562" cy="779562"/>
          </a:xfrm>
          <a:custGeom>
            <a:avLst/>
            <a:gdLst/>
            <a:ahLst/>
            <a:cxnLst/>
            <a:rect l="l" t="t" r="r" b="b"/>
            <a:pathLst>
              <a:path w="779562" h="779562">
                <a:moveTo>
                  <a:pt x="0" y="0"/>
                </a:moveTo>
                <a:lnTo>
                  <a:pt x="779562" y="0"/>
                </a:lnTo>
                <a:lnTo>
                  <a:pt x="779562" y="779562"/>
                </a:lnTo>
                <a:lnTo>
                  <a:pt x="0" y="77956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16788145" y="1764975"/>
            <a:ext cx="779562" cy="779562"/>
          </a:xfrm>
          <a:custGeom>
            <a:avLst/>
            <a:gdLst/>
            <a:ahLst/>
            <a:cxnLst/>
            <a:rect l="l" t="t" r="r" b="b"/>
            <a:pathLst>
              <a:path w="779562" h="779562">
                <a:moveTo>
                  <a:pt x="0" y="0"/>
                </a:moveTo>
                <a:lnTo>
                  <a:pt x="779562" y="0"/>
                </a:lnTo>
                <a:lnTo>
                  <a:pt x="779562" y="779562"/>
                </a:lnTo>
                <a:lnTo>
                  <a:pt x="0" y="77956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TextBox 8"/>
          <p:cNvSpPr txBox="1"/>
          <p:nvPr/>
        </p:nvSpPr>
        <p:spPr>
          <a:xfrm>
            <a:off x="2727096" y="1878646"/>
            <a:ext cx="13030828" cy="1987549"/>
          </a:xfrm>
          <a:prstGeom prst="rect">
            <a:avLst/>
          </a:prstGeom>
        </p:spPr>
        <p:txBody>
          <a:bodyPr lIns="0" tIns="0" rIns="0" bIns="0" rtlCol="0" anchor="t">
            <a:spAutoFit/>
          </a:bodyPr>
          <a:lstStyle/>
          <a:p>
            <a:pPr algn="ctr">
              <a:lnSpc>
                <a:spcPts val="12999"/>
              </a:lnSpc>
            </a:pPr>
            <a:r>
              <a:rPr lang="en-US" sz="12999">
                <a:solidFill>
                  <a:srgbClr val="FFFFFF"/>
                </a:solidFill>
                <a:latin typeface="Retropix"/>
              </a:rPr>
              <a:t>CODE EXECUTION</a:t>
            </a:r>
          </a:p>
        </p:txBody>
      </p:sp>
      <p:grpSp>
        <p:nvGrpSpPr>
          <p:cNvPr id="9" name="Group 9"/>
          <p:cNvGrpSpPr/>
          <p:nvPr/>
        </p:nvGrpSpPr>
        <p:grpSpPr>
          <a:xfrm>
            <a:off x="6371533" y="4818695"/>
            <a:ext cx="4882245" cy="909904"/>
            <a:chOff x="0" y="0"/>
            <a:chExt cx="2180608" cy="406400"/>
          </a:xfrm>
        </p:grpSpPr>
        <p:sp>
          <p:nvSpPr>
            <p:cNvPr id="10" name="Freeform 10"/>
            <p:cNvSpPr/>
            <p:nvPr/>
          </p:nvSpPr>
          <p:spPr>
            <a:xfrm>
              <a:off x="0" y="0"/>
              <a:ext cx="2180608" cy="406400"/>
            </a:xfrm>
            <a:custGeom>
              <a:avLst/>
              <a:gdLst/>
              <a:ahLst/>
              <a:cxnLst/>
              <a:rect l="l" t="t" r="r" b="b"/>
              <a:pathLst>
                <a:path w="2180608" h="406400">
                  <a:moveTo>
                    <a:pt x="1977408" y="0"/>
                  </a:moveTo>
                  <a:cubicBezTo>
                    <a:pt x="2089632" y="0"/>
                    <a:pt x="2180608" y="90976"/>
                    <a:pt x="2180608" y="203200"/>
                  </a:cubicBezTo>
                  <a:cubicBezTo>
                    <a:pt x="2180608" y="315424"/>
                    <a:pt x="2089632" y="406400"/>
                    <a:pt x="1977408" y="406400"/>
                  </a:cubicBezTo>
                  <a:lnTo>
                    <a:pt x="203200" y="406400"/>
                  </a:lnTo>
                  <a:cubicBezTo>
                    <a:pt x="90976" y="406400"/>
                    <a:pt x="0" y="315424"/>
                    <a:pt x="0" y="203200"/>
                  </a:cubicBezTo>
                  <a:cubicBezTo>
                    <a:pt x="0" y="90976"/>
                    <a:pt x="90976" y="0"/>
                    <a:pt x="203200" y="0"/>
                  </a:cubicBezTo>
                  <a:close/>
                </a:path>
              </a:pathLst>
            </a:custGeom>
            <a:solidFill>
              <a:srgbClr val="CCCCCC"/>
            </a:solidFill>
            <a:ln w="28575" cap="sq">
              <a:solidFill>
                <a:srgbClr val="000000"/>
              </a:solidFill>
              <a:prstDash val="solid"/>
              <a:miter/>
            </a:ln>
          </p:spPr>
          <p:txBody>
            <a:bodyPr/>
            <a:lstStyle/>
            <a:p>
              <a:endParaRPr lang="en-US"/>
            </a:p>
          </p:txBody>
        </p:sp>
        <p:sp>
          <p:nvSpPr>
            <p:cNvPr id="11" name="TextBox 11"/>
            <p:cNvSpPr txBox="1"/>
            <p:nvPr/>
          </p:nvSpPr>
          <p:spPr>
            <a:xfrm>
              <a:off x="0" y="-38100"/>
              <a:ext cx="2180608" cy="444500"/>
            </a:xfrm>
            <a:prstGeom prst="rect">
              <a:avLst/>
            </a:prstGeom>
          </p:spPr>
          <p:txBody>
            <a:bodyPr lIns="38842" tIns="38842" rIns="38842" bIns="38842" rtlCol="0" anchor="ctr"/>
            <a:lstStyle/>
            <a:p>
              <a:pPr algn="ctr">
                <a:lnSpc>
                  <a:spcPts val="1605"/>
                </a:lnSpc>
              </a:pPr>
              <a:endParaRPr/>
            </a:p>
          </p:txBody>
        </p:sp>
      </p:grpSp>
      <p:sp>
        <p:nvSpPr>
          <p:cNvPr id="12" name="TextBox 12"/>
          <p:cNvSpPr txBox="1"/>
          <p:nvPr/>
        </p:nvSpPr>
        <p:spPr>
          <a:xfrm>
            <a:off x="7502786" y="4921222"/>
            <a:ext cx="3297093" cy="695325"/>
          </a:xfrm>
          <a:prstGeom prst="rect">
            <a:avLst/>
          </a:prstGeom>
        </p:spPr>
        <p:txBody>
          <a:bodyPr lIns="0" tIns="0" rIns="0" bIns="0" rtlCol="0" anchor="t">
            <a:spAutoFit/>
          </a:bodyPr>
          <a:lstStyle/>
          <a:p>
            <a:pPr algn="ctr">
              <a:lnSpc>
                <a:spcPts val="2759"/>
              </a:lnSpc>
            </a:pPr>
            <a:r>
              <a:rPr lang="en-US" sz="2299">
                <a:solidFill>
                  <a:srgbClr val="000000"/>
                </a:solidFill>
                <a:latin typeface="Public Sans"/>
              </a:rPr>
              <a:t>COMPILE AND RUN (F11)</a:t>
            </a:r>
          </a:p>
        </p:txBody>
      </p:sp>
      <p:sp>
        <p:nvSpPr>
          <p:cNvPr id="13" name="Freeform 13"/>
          <p:cNvSpPr/>
          <p:nvPr/>
        </p:nvSpPr>
        <p:spPr>
          <a:xfrm>
            <a:off x="10557512" y="5378426"/>
            <a:ext cx="484735" cy="825401"/>
          </a:xfrm>
          <a:custGeom>
            <a:avLst/>
            <a:gdLst/>
            <a:ahLst/>
            <a:cxnLst/>
            <a:rect l="l" t="t" r="r" b="b"/>
            <a:pathLst>
              <a:path w="484735" h="825401">
                <a:moveTo>
                  <a:pt x="0" y="0"/>
                </a:moveTo>
                <a:lnTo>
                  <a:pt x="484735" y="0"/>
                </a:lnTo>
                <a:lnTo>
                  <a:pt x="484735" y="825401"/>
                </a:lnTo>
                <a:lnTo>
                  <a:pt x="0" y="82540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4" name="Freeform 14"/>
          <p:cNvSpPr/>
          <p:nvPr/>
        </p:nvSpPr>
        <p:spPr>
          <a:xfrm>
            <a:off x="6825432" y="5022498"/>
            <a:ext cx="517349" cy="502299"/>
          </a:xfrm>
          <a:custGeom>
            <a:avLst/>
            <a:gdLst/>
            <a:ahLst/>
            <a:cxnLst/>
            <a:rect l="l" t="t" r="r" b="b"/>
            <a:pathLst>
              <a:path w="517349" h="502299">
                <a:moveTo>
                  <a:pt x="0" y="0"/>
                </a:moveTo>
                <a:lnTo>
                  <a:pt x="517349" y="0"/>
                </a:lnTo>
                <a:lnTo>
                  <a:pt x="517349" y="502298"/>
                </a:lnTo>
                <a:lnTo>
                  <a:pt x="0" y="50229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grpSp>
        <p:nvGrpSpPr>
          <p:cNvPr id="15" name="Group 15"/>
          <p:cNvGrpSpPr/>
          <p:nvPr/>
        </p:nvGrpSpPr>
        <p:grpSpPr>
          <a:xfrm>
            <a:off x="0" y="9052698"/>
            <a:ext cx="18288000" cy="1234302"/>
            <a:chOff x="0" y="0"/>
            <a:chExt cx="4816593" cy="325084"/>
          </a:xfrm>
        </p:grpSpPr>
        <p:sp>
          <p:nvSpPr>
            <p:cNvPr id="16" name="Freeform 16"/>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txBody>
            <a:bodyPr/>
            <a:lstStyle/>
            <a:p>
              <a:endParaRPr lang="en-US"/>
            </a:p>
          </p:txBody>
        </p:sp>
        <p:sp>
          <p:nvSpPr>
            <p:cNvPr id="17" name="TextBox 17"/>
            <p:cNvSpPr txBox="1"/>
            <p:nvPr/>
          </p:nvSpPr>
          <p:spPr>
            <a:xfrm>
              <a:off x="0" y="-38100"/>
              <a:ext cx="4816593" cy="363184"/>
            </a:xfrm>
            <a:prstGeom prst="rect">
              <a:avLst/>
            </a:prstGeom>
          </p:spPr>
          <p:txBody>
            <a:bodyPr lIns="254000" tIns="254000" rIns="254000" bIns="254000" rtlCol="0" anchor="ctr"/>
            <a:lstStyle/>
            <a:p>
              <a:pPr>
                <a:lnSpc>
                  <a:spcPts val="2100"/>
                </a:lnSpc>
              </a:pPr>
              <a:endParaRPr/>
            </a:p>
          </p:txBody>
        </p:sp>
      </p:grpSp>
      <p:sp>
        <p:nvSpPr>
          <p:cNvPr id="18" name="Freeform 18"/>
          <p:cNvSpPr/>
          <p:nvPr/>
        </p:nvSpPr>
        <p:spPr>
          <a:xfrm>
            <a:off x="237414" y="9267586"/>
            <a:ext cx="804526" cy="804526"/>
          </a:xfrm>
          <a:custGeom>
            <a:avLst/>
            <a:gdLst/>
            <a:ahLst/>
            <a:cxnLst/>
            <a:rect l="l" t="t" r="r" b="b"/>
            <a:pathLst>
              <a:path w="804526" h="804526">
                <a:moveTo>
                  <a:pt x="0" y="0"/>
                </a:moveTo>
                <a:lnTo>
                  <a:pt x="804526" y="0"/>
                </a:lnTo>
                <a:lnTo>
                  <a:pt x="804526" y="804526"/>
                </a:lnTo>
                <a:lnTo>
                  <a:pt x="0" y="80452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9" name="Freeform 19"/>
          <p:cNvSpPr/>
          <p:nvPr/>
        </p:nvSpPr>
        <p:spPr>
          <a:xfrm>
            <a:off x="356248" y="9380098"/>
            <a:ext cx="566858" cy="579502"/>
          </a:xfrm>
          <a:custGeom>
            <a:avLst/>
            <a:gdLst/>
            <a:ahLst/>
            <a:cxnLst/>
            <a:rect l="l" t="t" r="r" b="b"/>
            <a:pathLst>
              <a:path w="566858" h="579502">
                <a:moveTo>
                  <a:pt x="0" y="0"/>
                </a:moveTo>
                <a:lnTo>
                  <a:pt x="566858" y="0"/>
                </a:lnTo>
                <a:lnTo>
                  <a:pt x="566858" y="579502"/>
                </a:lnTo>
                <a:lnTo>
                  <a:pt x="0" y="579502"/>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0" name="Freeform 20"/>
          <p:cNvSpPr/>
          <p:nvPr/>
        </p:nvSpPr>
        <p:spPr>
          <a:xfrm>
            <a:off x="1423082" y="9291263"/>
            <a:ext cx="807064" cy="757173"/>
          </a:xfrm>
          <a:custGeom>
            <a:avLst/>
            <a:gdLst/>
            <a:ahLst/>
            <a:cxnLst/>
            <a:rect l="l" t="t" r="r" b="b"/>
            <a:pathLst>
              <a:path w="807064" h="757173">
                <a:moveTo>
                  <a:pt x="0" y="0"/>
                </a:moveTo>
                <a:lnTo>
                  <a:pt x="807064" y="0"/>
                </a:lnTo>
                <a:lnTo>
                  <a:pt x="807064" y="757173"/>
                </a:lnTo>
                <a:lnTo>
                  <a:pt x="0" y="757173"/>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21" name="Freeform 21"/>
          <p:cNvSpPr/>
          <p:nvPr/>
        </p:nvSpPr>
        <p:spPr>
          <a:xfrm>
            <a:off x="2395752" y="9327294"/>
            <a:ext cx="662689" cy="685111"/>
          </a:xfrm>
          <a:custGeom>
            <a:avLst/>
            <a:gdLst/>
            <a:ahLst/>
            <a:cxnLst/>
            <a:rect l="l" t="t" r="r" b="b"/>
            <a:pathLst>
              <a:path w="662689" h="685111">
                <a:moveTo>
                  <a:pt x="0" y="0"/>
                </a:moveTo>
                <a:lnTo>
                  <a:pt x="662688" y="0"/>
                </a:lnTo>
                <a:lnTo>
                  <a:pt x="662688" y="685110"/>
                </a:lnTo>
                <a:lnTo>
                  <a:pt x="0" y="68511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22" name="Freeform 22"/>
          <p:cNvSpPr/>
          <p:nvPr/>
        </p:nvSpPr>
        <p:spPr>
          <a:xfrm>
            <a:off x="4062279" y="9335724"/>
            <a:ext cx="668249" cy="668249"/>
          </a:xfrm>
          <a:custGeom>
            <a:avLst/>
            <a:gdLst/>
            <a:ahLst/>
            <a:cxnLst/>
            <a:rect l="l" t="t" r="r" b="b"/>
            <a:pathLst>
              <a:path w="668249" h="668249">
                <a:moveTo>
                  <a:pt x="0" y="0"/>
                </a:moveTo>
                <a:lnTo>
                  <a:pt x="668250" y="0"/>
                </a:lnTo>
                <a:lnTo>
                  <a:pt x="668250" y="668250"/>
                </a:lnTo>
                <a:lnTo>
                  <a:pt x="0" y="668250"/>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US"/>
          </a:p>
        </p:txBody>
      </p:sp>
      <p:sp>
        <p:nvSpPr>
          <p:cNvPr id="23" name="Freeform 23"/>
          <p:cNvSpPr/>
          <p:nvPr/>
        </p:nvSpPr>
        <p:spPr>
          <a:xfrm>
            <a:off x="3224046" y="9309278"/>
            <a:ext cx="672629" cy="721142"/>
          </a:xfrm>
          <a:custGeom>
            <a:avLst/>
            <a:gdLst/>
            <a:ahLst/>
            <a:cxnLst/>
            <a:rect l="l" t="t" r="r" b="b"/>
            <a:pathLst>
              <a:path w="672629" h="721142">
                <a:moveTo>
                  <a:pt x="0" y="0"/>
                </a:moveTo>
                <a:lnTo>
                  <a:pt x="672628" y="0"/>
                </a:lnTo>
                <a:lnTo>
                  <a:pt x="672628" y="721142"/>
                </a:lnTo>
                <a:lnTo>
                  <a:pt x="0" y="721142"/>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US"/>
          </a:p>
        </p:txBody>
      </p:sp>
      <p:sp>
        <p:nvSpPr>
          <p:cNvPr id="24" name="Freeform 24"/>
          <p:cNvSpPr/>
          <p:nvPr/>
        </p:nvSpPr>
        <p:spPr>
          <a:xfrm>
            <a:off x="4877084" y="9291263"/>
            <a:ext cx="905315" cy="757173"/>
          </a:xfrm>
          <a:custGeom>
            <a:avLst/>
            <a:gdLst/>
            <a:ahLst/>
            <a:cxnLst/>
            <a:rect l="l" t="t" r="r" b="b"/>
            <a:pathLst>
              <a:path w="905315" h="757173">
                <a:moveTo>
                  <a:pt x="0" y="0"/>
                </a:moveTo>
                <a:lnTo>
                  <a:pt x="905315" y="0"/>
                </a:lnTo>
                <a:lnTo>
                  <a:pt x="905315" y="757173"/>
                </a:lnTo>
                <a:lnTo>
                  <a:pt x="0" y="757173"/>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US"/>
          </a:p>
        </p:txBody>
      </p:sp>
      <p:sp>
        <p:nvSpPr>
          <p:cNvPr id="25" name="TextBox 25"/>
          <p:cNvSpPr txBox="1"/>
          <p:nvPr/>
        </p:nvSpPr>
        <p:spPr>
          <a:xfrm>
            <a:off x="16622378" y="9358064"/>
            <a:ext cx="1171723" cy="552450"/>
          </a:xfrm>
          <a:prstGeom prst="rect">
            <a:avLst/>
          </a:prstGeom>
        </p:spPr>
        <p:txBody>
          <a:bodyPr lIns="0" tIns="0" rIns="0" bIns="0" rtlCol="0" anchor="t">
            <a:spAutoFit/>
          </a:bodyPr>
          <a:lstStyle/>
          <a:p>
            <a:pPr algn="r">
              <a:lnSpc>
                <a:spcPts val="3840"/>
              </a:lnSpc>
            </a:pPr>
            <a:r>
              <a:rPr lang="en-US" sz="3200">
                <a:solidFill>
                  <a:srgbClr val="000000"/>
                </a:solidFill>
                <a:latin typeface="Retropix"/>
              </a:rPr>
              <a:t>11:11PM</a:t>
            </a:r>
          </a:p>
        </p:txBody>
      </p:sp>
      <p:sp>
        <p:nvSpPr>
          <p:cNvPr id="26" name="Freeform 26"/>
          <p:cNvSpPr/>
          <p:nvPr/>
        </p:nvSpPr>
        <p:spPr>
          <a:xfrm>
            <a:off x="16773447" y="2991016"/>
            <a:ext cx="808959" cy="782484"/>
          </a:xfrm>
          <a:custGeom>
            <a:avLst/>
            <a:gdLst/>
            <a:ahLst/>
            <a:cxnLst/>
            <a:rect l="l" t="t" r="r" b="b"/>
            <a:pathLst>
              <a:path w="808959" h="782484">
                <a:moveTo>
                  <a:pt x="0" y="0"/>
                </a:moveTo>
                <a:lnTo>
                  <a:pt x="808959" y="0"/>
                </a:lnTo>
                <a:lnTo>
                  <a:pt x="808959" y="782484"/>
                </a:lnTo>
                <a:lnTo>
                  <a:pt x="0" y="782484"/>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41940" y="594278"/>
            <a:ext cx="6326630" cy="1073150"/>
          </a:xfrm>
          <a:prstGeom prst="rect">
            <a:avLst/>
          </a:prstGeom>
        </p:spPr>
        <p:txBody>
          <a:bodyPr lIns="0" tIns="0" rIns="0" bIns="0" rtlCol="0" anchor="t">
            <a:spAutoFit/>
          </a:bodyPr>
          <a:lstStyle/>
          <a:p>
            <a:pPr>
              <a:lnSpc>
                <a:spcPts val="6999"/>
              </a:lnSpc>
            </a:pPr>
            <a:r>
              <a:rPr lang="en-US" sz="6999">
                <a:solidFill>
                  <a:srgbClr val="FFFFFF"/>
                </a:solidFill>
                <a:latin typeface="Retropix"/>
              </a:rPr>
              <a:t>OPEN THE FILE</a:t>
            </a:r>
          </a:p>
        </p:txBody>
      </p:sp>
      <p:grpSp>
        <p:nvGrpSpPr>
          <p:cNvPr id="3" name="Group 3"/>
          <p:cNvGrpSpPr/>
          <p:nvPr/>
        </p:nvGrpSpPr>
        <p:grpSpPr>
          <a:xfrm>
            <a:off x="237414" y="9267586"/>
            <a:ext cx="804526" cy="804526"/>
            <a:chOff x="0" y="0"/>
            <a:chExt cx="1072702" cy="1072702"/>
          </a:xfrm>
        </p:grpSpPr>
        <p:sp>
          <p:nvSpPr>
            <p:cNvPr id="4" name="Freeform 4"/>
            <p:cNvSpPr/>
            <p:nvPr/>
          </p:nvSpPr>
          <p:spPr>
            <a:xfrm>
              <a:off x="0" y="0"/>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58445" y="150016"/>
              <a:ext cx="755811" cy="772669"/>
            </a:xfrm>
            <a:custGeom>
              <a:avLst/>
              <a:gdLst/>
              <a:ahLst/>
              <a:cxnLst/>
              <a:rect l="l" t="t" r="r" b="b"/>
              <a:pathLst>
                <a:path w="755811" h="772669">
                  <a:moveTo>
                    <a:pt x="0" y="0"/>
                  </a:moveTo>
                  <a:lnTo>
                    <a:pt x="755811" y="0"/>
                  </a:lnTo>
                  <a:lnTo>
                    <a:pt x="755811"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6" name="Freeform 6"/>
          <p:cNvSpPr/>
          <p:nvPr/>
        </p:nvSpPr>
        <p:spPr>
          <a:xfrm>
            <a:off x="1423082" y="9291263"/>
            <a:ext cx="807064" cy="757173"/>
          </a:xfrm>
          <a:custGeom>
            <a:avLst/>
            <a:gdLst/>
            <a:ahLst/>
            <a:cxnLst/>
            <a:rect l="l" t="t" r="r" b="b"/>
            <a:pathLst>
              <a:path w="807064" h="757173">
                <a:moveTo>
                  <a:pt x="0" y="0"/>
                </a:moveTo>
                <a:lnTo>
                  <a:pt x="807064" y="0"/>
                </a:lnTo>
                <a:lnTo>
                  <a:pt x="807064" y="757173"/>
                </a:lnTo>
                <a:lnTo>
                  <a:pt x="0" y="7571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2395752" y="9327294"/>
            <a:ext cx="662689" cy="685111"/>
          </a:xfrm>
          <a:custGeom>
            <a:avLst/>
            <a:gdLst/>
            <a:ahLst/>
            <a:cxnLst/>
            <a:rect l="l" t="t" r="r" b="b"/>
            <a:pathLst>
              <a:path w="662689" h="685111">
                <a:moveTo>
                  <a:pt x="0" y="0"/>
                </a:moveTo>
                <a:lnTo>
                  <a:pt x="662688" y="0"/>
                </a:lnTo>
                <a:lnTo>
                  <a:pt x="662688" y="685110"/>
                </a:lnTo>
                <a:lnTo>
                  <a:pt x="0" y="6851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4062279" y="9335724"/>
            <a:ext cx="668249" cy="668249"/>
          </a:xfrm>
          <a:custGeom>
            <a:avLst/>
            <a:gdLst/>
            <a:ahLst/>
            <a:cxnLst/>
            <a:rect l="l" t="t" r="r" b="b"/>
            <a:pathLst>
              <a:path w="668249" h="668249">
                <a:moveTo>
                  <a:pt x="0" y="0"/>
                </a:moveTo>
                <a:lnTo>
                  <a:pt x="668250" y="0"/>
                </a:lnTo>
                <a:lnTo>
                  <a:pt x="668250" y="668250"/>
                </a:lnTo>
                <a:lnTo>
                  <a:pt x="0" y="6682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a:off x="3224046" y="9309278"/>
            <a:ext cx="672629" cy="721142"/>
          </a:xfrm>
          <a:custGeom>
            <a:avLst/>
            <a:gdLst/>
            <a:ahLst/>
            <a:cxnLst/>
            <a:rect l="l" t="t" r="r" b="b"/>
            <a:pathLst>
              <a:path w="672629" h="721142">
                <a:moveTo>
                  <a:pt x="0" y="0"/>
                </a:moveTo>
                <a:lnTo>
                  <a:pt x="672628" y="0"/>
                </a:lnTo>
                <a:lnTo>
                  <a:pt x="672628" y="721142"/>
                </a:lnTo>
                <a:lnTo>
                  <a:pt x="0" y="721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0" name="Freeform 10"/>
          <p:cNvSpPr/>
          <p:nvPr/>
        </p:nvSpPr>
        <p:spPr>
          <a:xfrm>
            <a:off x="4877084" y="9291263"/>
            <a:ext cx="905315" cy="757173"/>
          </a:xfrm>
          <a:custGeom>
            <a:avLst/>
            <a:gdLst/>
            <a:ahLst/>
            <a:cxnLst/>
            <a:rect l="l" t="t" r="r" b="b"/>
            <a:pathLst>
              <a:path w="905315" h="757173">
                <a:moveTo>
                  <a:pt x="0" y="0"/>
                </a:moveTo>
                <a:lnTo>
                  <a:pt x="905315" y="0"/>
                </a:lnTo>
                <a:lnTo>
                  <a:pt x="905315" y="757173"/>
                </a:lnTo>
                <a:lnTo>
                  <a:pt x="0" y="7571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nvGrpSpPr>
          <p:cNvPr id="11" name="Group 11"/>
          <p:cNvGrpSpPr/>
          <p:nvPr/>
        </p:nvGrpSpPr>
        <p:grpSpPr>
          <a:xfrm>
            <a:off x="15109868" y="9297158"/>
            <a:ext cx="2801811" cy="712035"/>
            <a:chOff x="0" y="0"/>
            <a:chExt cx="737925" cy="187532"/>
          </a:xfrm>
        </p:grpSpPr>
        <p:sp>
          <p:nvSpPr>
            <p:cNvPr id="12" name="Freeform 12"/>
            <p:cNvSpPr/>
            <p:nvPr/>
          </p:nvSpPr>
          <p:spPr>
            <a:xfrm>
              <a:off x="0" y="0"/>
              <a:ext cx="737925" cy="187532"/>
            </a:xfrm>
            <a:custGeom>
              <a:avLst/>
              <a:gdLst/>
              <a:ahLst/>
              <a:cxnLst/>
              <a:rect l="l" t="t" r="r" b="b"/>
              <a:pathLst>
                <a:path w="737925" h="187532">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txBody>
            <a:bodyPr/>
            <a:lstStyle/>
            <a:p>
              <a:endParaRPr lang="en-US"/>
            </a:p>
          </p:txBody>
        </p:sp>
        <p:sp>
          <p:nvSpPr>
            <p:cNvPr id="13" name="TextBox 13"/>
            <p:cNvSpPr txBox="1"/>
            <p:nvPr/>
          </p:nvSpPr>
          <p:spPr>
            <a:xfrm>
              <a:off x="0" y="-66675"/>
              <a:ext cx="737925" cy="254207"/>
            </a:xfrm>
            <a:prstGeom prst="rect">
              <a:avLst/>
            </a:prstGeom>
          </p:spPr>
          <p:txBody>
            <a:bodyPr lIns="50800" tIns="50800" rIns="50800" bIns="50800" rtlCol="0" anchor="ctr"/>
            <a:lstStyle/>
            <a:p>
              <a:pPr marL="0" lvl="0" indent="0" algn="ctr">
                <a:lnSpc>
                  <a:spcPts val="2240"/>
                </a:lnSpc>
                <a:spcBef>
                  <a:spcPct val="0"/>
                </a:spcBef>
              </a:pPr>
              <a:r>
                <a:rPr lang="en-US" sz="1600" u="sng">
                  <a:solidFill>
                    <a:srgbClr val="000000"/>
                  </a:solidFill>
                  <a:latin typeface="Retropix Bold"/>
                </a:rPr>
                <a:t>Back to Agenda Page</a:t>
              </a:r>
            </a:p>
          </p:txBody>
        </p:sp>
      </p:grpSp>
      <p:grpSp>
        <p:nvGrpSpPr>
          <p:cNvPr id="14" name="Group 14"/>
          <p:cNvGrpSpPr/>
          <p:nvPr/>
        </p:nvGrpSpPr>
        <p:grpSpPr>
          <a:xfrm>
            <a:off x="8131403" y="0"/>
            <a:ext cx="10156803" cy="10156803"/>
            <a:chOff x="0" y="0"/>
            <a:chExt cx="13542404" cy="13542404"/>
          </a:xfrm>
        </p:grpSpPr>
        <p:sp>
          <p:nvSpPr>
            <p:cNvPr id="15" name="Freeform 15"/>
            <p:cNvSpPr/>
            <p:nvPr/>
          </p:nvSpPr>
          <p:spPr>
            <a:xfrm>
              <a:off x="0" y="0"/>
              <a:ext cx="13542404" cy="13542404"/>
            </a:xfrm>
            <a:custGeom>
              <a:avLst/>
              <a:gdLst/>
              <a:ahLst/>
              <a:cxnLst/>
              <a:rect l="l" t="t" r="r" b="b"/>
              <a:pathLst>
                <a:path w="13542404" h="13542404">
                  <a:moveTo>
                    <a:pt x="0" y="0"/>
                  </a:moveTo>
                  <a:lnTo>
                    <a:pt x="13542404" y="0"/>
                  </a:lnTo>
                  <a:lnTo>
                    <a:pt x="13542404" y="13542404"/>
                  </a:lnTo>
                  <a:lnTo>
                    <a:pt x="0" y="1354240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6" name="Freeform 16"/>
            <p:cNvSpPr/>
            <p:nvPr/>
          </p:nvSpPr>
          <p:spPr>
            <a:xfrm>
              <a:off x="12345938" y="425173"/>
              <a:ext cx="658127" cy="636588"/>
            </a:xfrm>
            <a:custGeom>
              <a:avLst/>
              <a:gdLst/>
              <a:ahLst/>
              <a:cxnLst/>
              <a:rect l="l" t="t" r="r" b="b"/>
              <a:pathLst>
                <a:path w="658127" h="636588">
                  <a:moveTo>
                    <a:pt x="0" y="0"/>
                  </a:moveTo>
                  <a:lnTo>
                    <a:pt x="658127" y="0"/>
                  </a:lnTo>
                  <a:lnTo>
                    <a:pt x="658127" y="636589"/>
                  </a:lnTo>
                  <a:lnTo>
                    <a:pt x="0" y="63658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grpSp>
      <p:sp>
        <p:nvSpPr>
          <p:cNvPr id="17" name="Freeform 17"/>
          <p:cNvSpPr/>
          <p:nvPr/>
        </p:nvSpPr>
        <p:spPr>
          <a:xfrm>
            <a:off x="8291865" y="1718412"/>
            <a:ext cx="9468927" cy="5805119"/>
          </a:xfrm>
          <a:custGeom>
            <a:avLst/>
            <a:gdLst/>
            <a:ahLst/>
            <a:cxnLst/>
            <a:rect l="l" t="t" r="r" b="b"/>
            <a:pathLst>
              <a:path w="9468927" h="5805119">
                <a:moveTo>
                  <a:pt x="0" y="0"/>
                </a:moveTo>
                <a:lnTo>
                  <a:pt x="9468927" y="0"/>
                </a:lnTo>
                <a:lnTo>
                  <a:pt x="9468927" y="5805119"/>
                </a:lnTo>
                <a:lnTo>
                  <a:pt x="0" y="5805119"/>
                </a:lnTo>
                <a:lnTo>
                  <a:pt x="0" y="0"/>
                </a:lnTo>
                <a:close/>
              </a:path>
            </a:pathLst>
          </a:custGeom>
          <a:blipFill>
            <a:blip r:embed="rId20"/>
            <a:stretch>
              <a:fillRect r="-11708"/>
            </a:stretch>
          </a:blipFill>
        </p:spPr>
        <p:txBody>
          <a:bodyPr/>
          <a:lstStyle/>
          <a:p>
            <a:endParaRPr lang="en-US"/>
          </a:p>
        </p:txBody>
      </p:sp>
      <p:grpSp>
        <p:nvGrpSpPr>
          <p:cNvPr id="18" name="Group 18"/>
          <p:cNvGrpSpPr/>
          <p:nvPr/>
        </p:nvGrpSpPr>
        <p:grpSpPr>
          <a:xfrm>
            <a:off x="649624" y="2591232"/>
            <a:ext cx="7111263" cy="2029739"/>
            <a:chOff x="0" y="0"/>
            <a:chExt cx="9481684" cy="2706319"/>
          </a:xfrm>
        </p:grpSpPr>
        <p:sp>
          <p:nvSpPr>
            <p:cNvPr id="19" name="TextBox 19"/>
            <p:cNvSpPr txBox="1"/>
            <p:nvPr/>
          </p:nvSpPr>
          <p:spPr>
            <a:xfrm>
              <a:off x="0" y="837302"/>
              <a:ext cx="9481684" cy="1869016"/>
            </a:xfrm>
            <a:prstGeom prst="rect">
              <a:avLst/>
            </a:prstGeom>
          </p:spPr>
          <p:txBody>
            <a:bodyPr lIns="0" tIns="0" rIns="0" bIns="0" rtlCol="0" anchor="t">
              <a:spAutoFit/>
            </a:bodyPr>
            <a:lstStyle/>
            <a:p>
              <a:pPr>
                <a:lnSpc>
                  <a:spcPts val="2800"/>
                </a:lnSpc>
              </a:pPr>
              <a:r>
                <a:rPr lang="en-US" sz="2000">
                  <a:solidFill>
                    <a:srgbClr val="FFFFFF"/>
                  </a:solidFill>
                  <a:latin typeface="Public Sans"/>
                </a:rPr>
                <a:t>We create a text document name “text.txt”</a:t>
              </a:r>
            </a:p>
            <a:p>
              <a:pPr>
                <a:lnSpc>
                  <a:spcPts val="2800"/>
                </a:lnSpc>
              </a:pPr>
              <a:endParaRPr lang="en-US" sz="2000">
                <a:solidFill>
                  <a:srgbClr val="FFFFFF"/>
                </a:solidFill>
                <a:latin typeface="Public Sans"/>
              </a:endParaRPr>
            </a:p>
            <a:p>
              <a:pPr>
                <a:lnSpc>
                  <a:spcPts val="2800"/>
                </a:lnSpc>
              </a:pPr>
              <a:r>
                <a:rPr lang="en-US" sz="2000">
                  <a:solidFill>
                    <a:srgbClr val="FFFFFF"/>
                  </a:solidFill>
                  <a:latin typeface="Public Sans"/>
                </a:rPr>
                <a:t>User need to use command to open file  ‘open text.txt’</a:t>
              </a:r>
            </a:p>
            <a:p>
              <a:pPr>
                <a:lnSpc>
                  <a:spcPts val="2800"/>
                </a:lnSpc>
              </a:pPr>
              <a:endParaRPr lang="en-US" sz="2000">
                <a:solidFill>
                  <a:srgbClr val="FFFFFF"/>
                </a:solidFill>
                <a:latin typeface="Public Sans"/>
              </a:endParaRPr>
            </a:p>
          </p:txBody>
        </p:sp>
        <p:sp>
          <p:nvSpPr>
            <p:cNvPr id="20" name="TextBox 20"/>
            <p:cNvSpPr txBox="1"/>
            <p:nvPr/>
          </p:nvSpPr>
          <p:spPr>
            <a:xfrm>
              <a:off x="0" y="-66675"/>
              <a:ext cx="9141913" cy="714375"/>
            </a:xfrm>
            <a:prstGeom prst="rect">
              <a:avLst/>
            </a:prstGeom>
          </p:spPr>
          <p:txBody>
            <a:bodyPr lIns="0" tIns="0" rIns="0" bIns="0" rtlCol="0" anchor="t">
              <a:spAutoFit/>
            </a:bodyPr>
            <a:lstStyle/>
            <a:p>
              <a:pPr marL="0" lvl="0" indent="0" algn="ctr">
                <a:lnSpc>
                  <a:spcPts val="3840"/>
                </a:lnSpc>
              </a:pPr>
              <a:r>
                <a:rPr lang="en-US" sz="3200">
                  <a:solidFill>
                    <a:srgbClr val="FFFFFF"/>
                  </a:solidFill>
                  <a:latin typeface="Retropix"/>
                </a:rPr>
                <a:t>FOR EXAMPLE</a:t>
              </a:r>
            </a:p>
          </p:txBody>
        </p:sp>
      </p:grpSp>
      <p:grpSp>
        <p:nvGrpSpPr>
          <p:cNvPr id="21" name="Group 21"/>
          <p:cNvGrpSpPr/>
          <p:nvPr/>
        </p:nvGrpSpPr>
        <p:grpSpPr>
          <a:xfrm>
            <a:off x="8499092" y="7523531"/>
            <a:ext cx="3637610" cy="1272499"/>
            <a:chOff x="0" y="0"/>
            <a:chExt cx="4850147" cy="1696666"/>
          </a:xfrm>
        </p:grpSpPr>
        <p:sp>
          <p:nvSpPr>
            <p:cNvPr id="22" name="Freeform 22"/>
            <p:cNvSpPr/>
            <p:nvPr/>
          </p:nvSpPr>
          <p:spPr>
            <a:xfrm>
              <a:off x="0" y="550267"/>
              <a:ext cx="4850147" cy="1146398"/>
            </a:xfrm>
            <a:custGeom>
              <a:avLst/>
              <a:gdLst/>
              <a:ahLst/>
              <a:cxnLst/>
              <a:rect l="l" t="t" r="r" b="b"/>
              <a:pathLst>
                <a:path w="4850147" h="1146398">
                  <a:moveTo>
                    <a:pt x="0" y="0"/>
                  </a:moveTo>
                  <a:lnTo>
                    <a:pt x="4850147" y="0"/>
                  </a:lnTo>
                  <a:lnTo>
                    <a:pt x="4850147" y="1146399"/>
                  </a:lnTo>
                  <a:lnTo>
                    <a:pt x="0" y="1146399"/>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23" name="TextBox 23"/>
            <p:cNvSpPr txBox="1"/>
            <p:nvPr/>
          </p:nvSpPr>
          <p:spPr>
            <a:xfrm>
              <a:off x="577080" y="865233"/>
              <a:ext cx="3962889" cy="459316"/>
            </a:xfrm>
            <a:prstGeom prst="rect">
              <a:avLst/>
            </a:prstGeom>
          </p:spPr>
          <p:txBody>
            <a:bodyPr lIns="0" tIns="0" rIns="0" bIns="0" rtlCol="0" anchor="t">
              <a:spAutoFit/>
            </a:bodyPr>
            <a:lstStyle/>
            <a:p>
              <a:pPr algn="ctr">
                <a:lnSpc>
                  <a:spcPts val="2800"/>
                </a:lnSpc>
              </a:pPr>
              <a:r>
                <a:rPr lang="en-US" sz="2000">
                  <a:solidFill>
                    <a:srgbClr val="000000"/>
                  </a:solidFill>
                  <a:latin typeface="Public Sans"/>
                </a:rPr>
                <a:t>open text.txt</a:t>
              </a:r>
            </a:p>
          </p:txBody>
        </p:sp>
        <p:sp>
          <p:nvSpPr>
            <p:cNvPr id="24" name="Freeform 24"/>
            <p:cNvSpPr/>
            <p:nvPr/>
          </p:nvSpPr>
          <p:spPr>
            <a:xfrm>
              <a:off x="0" y="0"/>
              <a:ext cx="646314" cy="1100534"/>
            </a:xfrm>
            <a:custGeom>
              <a:avLst/>
              <a:gdLst/>
              <a:ahLst/>
              <a:cxnLst/>
              <a:rect l="l" t="t" r="r" b="b"/>
              <a:pathLst>
                <a:path w="646314" h="1100534">
                  <a:moveTo>
                    <a:pt x="0" y="0"/>
                  </a:moveTo>
                  <a:lnTo>
                    <a:pt x="646314" y="0"/>
                  </a:lnTo>
                  <a:lnTo>
                    <a:pt x="646314" y="1100534"/>
                  </a:lnTo>
                  <a:lnTo>
                    <a:pt x="0" y="110053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37414" y="9267586"/>
            <a:ext cx="804526" cy="804526"/>
            <a:chOff x="0" y="0"/>
            <a:chExt cx="1072702" cy="1072702"/>
          </a:xfrm>
        </p:grpSpPr>
        <p:sp>
          <p:nvSpPr>
            <p:cNvPr id="3" name="Freeform 3"/>
            <p:cNvSpPr/>
            <p:nvPr/>
          </p:nvSpPr>
          <p:spPr>
            <a:xfrm>
              <a:off x="0" y="0"/>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8445" y="150016"/>
              <a:ext cx="755811" cy="772669"/>
            </a:xfrm>
            <a:custGeom>
              <a:avLst/>
              <a:gdLst/>
              <a:ahLst/>
              <a:cxnLst/>
              <a:rect l="l" t="t" r="r" b="b"/>
              <a:pathLst>
                <a:path w="755811" h="772669">
                  <a:moveTo>
                    <a:pt x="0" y="0"/>
                  </a:moveTo>
                  <a:lnTo>
                    <a:pt x="755811" y="0"/>
                  </a:lnTo>
                  <a:lnTo>
                    <a:pt x="755811"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Freeform 5"/>
          <p:cNvSpPr/>
          <p:nvPr/>
        </p:nvSpPr>
        <p:spPr>
          <a:xfrm>
            <a:off x="1423082" y="9291263"/>
            <a:ext cx="807064" cy="757173"/>
          </a:xfrm>
          <a:custGeom>
            <a:avLst/>
            <a:gdLst/>
            <a:ahLst/>
            <a:cxnLst/>
            <a:rect l="l" t="t" r="r" b="b"/>
            <a:pathLst>
              <a:path w="807064" h="757173">
                <a:moveTo>
                  <a:pt x="0" y="0"/>
                </a:moveTo>
                <a:lnTo>
                  <a:pt x="807064" y="0"/>
                </a:lnTo>
                <a:lnTo>
                  <a:pt x="807064" y="757173"/>
                </a:lnTo>
                <a:lnTo>
                  <a:pt x="0" y="7571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2395752" y="9327294"/>
            <a:ext cx="662689" cy="685111"/>
          </a:xfrm>
          <a:custGeom>
            <a:avLst/>
            <a:gdLst/>
            <a:ahLst/>
            <a:cxnLst/>
            <a:rect l="l" t="t" r="r" b="b"/>
            <a:pathLst>
              <a:path w="662689" h="685111">
                <a:moveTo>
                  <a:pt x="0" y="0"/>
                </a:moveTo>
                <a:lnTo>
                  <a:pt x="662688" y="0"/>
                </a:lnTo>
                <a:lnTo>
                  <a:pt x="662688" y="685110"/>
                </a:lnTo>
                <a:lnTo>
                  <a:pt x="0" y="6851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4062279" y="9335724"/>
            <a:ext cx="668249" cy="668249"/>
          </a:xfrm>
          <a:custGeom>
            <a:avLst/>
            <a:gdLst/>
            <a:ahLst/>
            <a:cxnLst/>
            <a:rect l="l" t="t" r="r" b="b"/>
            <a:pathLst>
              <a:path w="668249" h="668249">
                <a:moveTo>
                  <a:pt x="0" y="0"/>
                </a:moveTo>
                <a:lnTo>
                  <a:pt x="668250" y="0"/>
                </a:lnTo>
                <a:lnTo>
                  <a:pt x="668250" y="668250"/>
                </a:lnTo>
                <a:lnTo>
                  <a:pt x="0" y="6682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a:off x="3224046" y="9309278"/>
            <a:ext cx="672629" cy="721142"/>
          </a:xfrm>
          <a:custGeom>
            <a:avLst/>
            <a:gdLst/>
            <a:ahLst/>
            <a:cxnLst/>
            <a:rect l="l" t="t" r="r" b="b"/>
            <a:pathLst>
              <a:path w="672629" h="721142">
                <a:moveTo>
                  <a:pt x="0" y="0"/>
                </a:moveTo>
                <a:lnTo>
                  <a:pt x="672628" y="0"/>
                </a:lnTo>
                <a:lnTo>
                  <a:pt x="672628" y="721142"/>
                </a:lnTo>
                <a:lnTo>
                  <a:pt x="0" y="721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Freeform 9"/>
          <p:cNvSpPr/>
          <p:nvPr/>
        </p:nvSpPr>
        <p:spPr>
          <a:xfrm>
            <a:off x="4877084" y="9291263"/>
            <a:ext cx="905315" cy="757173"/>
          </a:xfrm>
          <a:custGeom>
            <a:avLst/>
            <a:gdLst/>
            <a:ahLst/>
            <a:cxnLst/>
            <a:rect l="l" t="t" r="r" b="b"/>
            <a:pathLst>
              <a:path w="905315" h="757173">
                <a:moveTo>
                  <a:pt x="0" y="0"/>
                </a:moveTo>
                <a:lnTo>
                  <a:pt x="905315" y="0"/>
                </a:lnTo>
                <a:lnTo>
                  <a:pt x="905315" y="757173"/>
                </a:lnTo>
                <a:lnTo>
                  <a:pt x="0" y="7571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nvGrpSpPr>
          <p:cNvPr id="10" name="Group 10"/>
          <p:cNvGrpSpPr/>
          <p:nvPr/>
        </p:nvGrpSpPr>
        <p:grpSpPr>
          <a:xfrm>
            <a:off x="15109868" y="9297158"/>
            <a:ext cx="2801811" cy="712035"/>
            <a:chOff x="0" y="0"/>
            <a:chExt cx="737925" cy="187532"/>
          </a:xfrm>
        </p:grpSpPr>
        <p:sp>
          <p:nvSpPr>
            <p:cNvPr id="11" name="Freeform 11"/>
            <p:cNvSpPr/>
            <p:nvPr/>
          </p:nvSpPr>
          <p:spPr>
            <a:xfrm>
              <a:off x="0" y="0"/>
              <a:ext cx="737925" cy="187532"/>
            </a:xfrm>
            <a:custGeom>
              <a:avLst/>
              <a:gdLst/>
              <a:ahLst/>
              <a:cxnLst/>
              <a:rect l="l" t="t" r="r" b="b"/>
              <a:pathLst>
                <a:path w="737925" h="187532">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txBody>
            <a:bodyPr/>
            <a:lstStyle/>
            <a:p>
              <a:endParaRPr lang="en-US"/>
            </a:p>
          </p:txBody>
        </p:sp>
        <p:sp>
          <p:nvSpPr>
            <p:cNvPr id="12" name="TextBox 12"/>
            <p:cNvSpPr txBox="1"/>
            <p:nvPr/>
          </p:nvSpPr>
          <p:spPr>
            <a:xfrm>
              <a:off x="0" y="-66675"/>
              <a:ext cx="737925" cy="254207"/>
            </a:xfrm>
            <a:prstGeom prst="rect">
              <a:avLst/>
            </a:prstGeom>
          </p:spPr>
          <p:txBody>
            <a:bodyPr lIns="50800" tIns="50800" rIns="50800" bIns="50800" rtlCol="0" anchor="ctr"/>
            <a:lstStyle/>
            <a:p>
              <a:pPr marL="0" lvl="0" indent="0" algn="ctr">
                <a:lnSpc>
                  <a:spcPts val="2240"/>
                </a:lnSpc>
                <a:spcBef>
                  <a:spcPct val="0"/>
                </a:spcBef>
              </a:pPr>
              <a:r>
                <a:rPr lang="en-US" sz="1600" u="sng">
                  <a:solidFill>
                    <a:srgbClr val="000000"/>
                  </a:solidFill>
                  <a:latin typeface="Retropix Bold"/>
                </a:rPr>
                <a:t>Back to Agenda Page</a:t>
              </a:r>
            </a:p>
          </p:txBody>
        </p:sp>
      </p:grpSp>
      <p:grpSp>
        <p:nvGrpSpPr>
          <p:cNvPr id="13" name="Group 13"/>
          <p:cNvGrpSpPr/>
          <p:nvPr/>
        </p:nvGrpSpPr>
        <p:grpSpPr>
          <a:xfrm>
            <a:off x="8131403" y="0"/>
            <a:ext cx="10156803" cy="10156803"/>
            <a:chOff x="0" y="0"/>
            <a:chExt cx="13542404" cy="13542404"/>
          </a:xfrm>
        </p:grpSpPr>
        <p:sp>
          <p:nvSpPr>
            <p:cNvPr id="14" name="Freeform 14"/>
            <p:cNvSpPr/>
            <p:nvPr/>
          </p:nvSpPr>
          <p:spPr>
            <a:xfrm>
              <a:off x="0" y="0"/>
              <a:ext cx="13542404" cy="13542404"/>
            </a:xfrm>
            <a:custGeom>
              <a:avLst/>
              <a:gdLst/>
              <a:ahLst/>
              <a:cxnLst/>
              <a:rect l="l" t="t" r="r" b="b"/>
              <a:pathLst>
                <a:path w="13542404" h="13542404">
                  <a:moveTo>
                    <a:pt x="0" y="0"/>
                  </a:moveTo>
                  <a:lnTo>
                    <a:pt x="13542404" y="0"/>
                  </a:lnTo>
                  <a:lnTo>
                    <a:pt x="13542404" y="13542404"/>
                  </a:lnTo>
                  <a:lnTo>
                    <a:pt x="0" y="1354240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5" name="Freeform 15"/>
            <p:cNvSpPr/>
            <p:nvPr/>
          </p:nvSpPr>
          <p:spPr>
            <a:xfrm>
              <a:off x="12345938" y="425173"/>
              <a:ext cx="658127" cy="636588"/>
            </a:xfrm>
            <a:custGeom>
              <a:avLst/>
              <a:gdLst/>
              <a:ahLst/>
              <a:cxnLst/>
              <a:rect l="l" t="t" r="r" b="b"/>
              <a:pathLst>
                <a:path w="658127" h="636588">
                  <a:moveTo>
                    <a:pt x="0" y="0"/>
                  </a:moveTo>
                  <a:lnTo>
                    <a:pt x="658127" y="0"/>
                  </a:lnTo>
                  <a:lnTo>
                    <a:pt x="658127" y="636589"/>
                  </a:lnTo>
                  <a:lnTo>
                    <a:pt x="0" y="63658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grpSp>
      <p:sp>
        <p:nvSpPr>
          <p:cNvPr id="16" name="Freeform 16"/>
          <p:cNvSpPr/>
          <p:nvPr/>
        </p:nvSpPr>
        <p:spPr>
          <a:xfrm>
            <a:off x="8322046" y="1839923"/>
            <a:ext cx="9195884" cy="6899982"/>
          </a:xfrm>
          <a:custGeom>
            <a:avLst/>
            <a:gdLst/>
            <a:ahLst/>
            <a:cxnLst/>
            <a:rect l="l" t="t" r="r" b="b"/>
            <a:pathLst>
              <a:path w="9195884" h="6899982">
                <a:moveTo>
                  <a:pt x="0" y="0"/>
                </a:moveTo>
                <a:lnTo>
                  <a:pt x="9195884" y="0"/>
                </a:lnTo>
                <a:lnTo>
                  <a:pt x="9195884" y="6899982"/>
                </a:lnTo>
                <a:lnTo>
                  <a:pt x="0" y="6899982"/>
                </a:lnTo>
                <a:lnTo>
                  <a:pt x="0" y="0"/>
                </a:lnTo>
                <a:close/>
              </a:path>
            </a:pathLst>
          </a:custGeom>
          <a:blipFill>
            <a:blip r:embed="rId20"/>
            <a:stretch>
              <a:fillRect/>
            </a:stretch>
          </a:blipFill>
        </p:spPr>
        <p:txBody>
          <a:bodyPr/>
          <a:lstStyle/>
          <a:p>
            <a:endParaRPr lang="en-US"/>
          </a:p>
        </p:txBody>
      </p:sp>
      <p:sp>
        <p:nvSpPr>
          <p:cNvPr id="17" name="TextBox 17"/>
          <p:cNvSpPr txBox="1"/>
          <p:nvPr/>
        </p:nvSpPr>
        <p:spPr>
          <a:xfrm>
            <a:off x="1041940" y="594278"/>
            <a:ext cx="6326630" cy="1073150"/>
          </a:xfrm>
          <a:prstGeom prst="rect">
            <a:avLst/>
          </a:prstGeom>
        </p:spPr>
        <p:txBody>
          <a:bodyPr lIns="0" tIns="0" rIns="0" bIns="0" rtlCol="0" anchor="t">
            <a:spAutoFit/>
          </a:bodyPr>
          <a:lstStyle/>
          <a:p>
            <a:pPr>
              <a:lnSpc>
                <a:spcPts val="6999"/>
              </a:lnSpc>
            </a:pPr>
            <a:r>
              <a:rPr lang="en-US" sz="6999">
                <a:solidFill>
                  <a:srgbClr val="FFFFFF"/>
                </a:solidFill>
                <a:latin typeface="Retropix"/>
              </a:rPr>
              <a:t>OPEN THE FILE</a:t>
            </a:r>
          </a:p>
        </p:txBody>
      </p:sp>
      <p:grpSp>
        <p:nvGrpSpPr>
          <p:cNvPr id="18" name="Group 18"/>
          <p:cNvGrpSpPr/>
          <p:nvPr/>
        </p:nvGrpSpPr>
        <p:grpSpPr>
          <a:xfrm>
            <a:off x="649624" y="2591232"/>
            <a:ext cx="7111263" cy="2382164"/>
            <a:chOff x="0" y="0"/>
            <a:chExt cx="9481684" cy="3176219"/>
          </a:xfrm>
        </p:grpSpPr>
        <p:sp>
          <p:nvSpPr>
            <p:cNvPr id="19" name="TextBox 19"/>
            <p:cNvSpPr txBox="1"/>
            <p:nvPr/>
          </p:nvSpPr>
          <p:spPr>
            <a:xfrm>
              <a:off x="0" y="837302"/>
              <a:ext cx="9481684" cy="2338916"/>
            </a:xfrm>
            <a:prstGeom prst="rect">
              <a:avLst/>
            </a:prstGeom>
          </p:spPr>
          <p:txBody>
            <a:bodyPr lIns="0" tIns="0" rIns="0" bIns="0" rtlCol="0" anchor="t">
              <a:spAutoFit/>
            </a:bodyPr>
            <a:lstStyle/>
            <a:p>
              <a:pPr>
                <a:lnSpc>
                  <a:spcPts val="2800"/>
                </a:lnSpc>
              </a:pPr>
              <a:r>
                <a:rPr lang="en-US" sz="2000">
                  <a:solidFill>
                    <a:srgbClr val="FFFFFF"/>
                  </a:solidFill>
                  <a:latin typeface="Public Sans"/>
                </a:rPr>
                <a:t>We have implemented a stack to keep track of all actions carried out, so you can undo actions if needed. We also write a function to track the time that file was created as well as the time that file was written.</a:t>
              </a:r>
            </a:p>
            <a:p>
              <a:pPr>
                <a:lnSpc>
                  <a:spcPts val="2800"/>
                </a:lnSpc>
              </a:pPr>
              <a:endParaRPr lang="en-US" sz="2000">
                <a:solidFill>
                  <a:srgbClr val="FFFFFF"/>
                </a:solidFill>
                <a:latin typeface="Public Sans"/>
              </a:endParaRPr>
            </a:p>
          </p:txBody>
        </p:sp>
        <p:sp>
          <p:nvSpPr>
            <p:cNvPr id="20" name="TextBox 20"/>
            <p:cNvSpPr txBox="1"/>
            <p:nvPr/>
          </p:nvSpPr>
          <p:spPr>
            <a:xfrm>
              <a:off x="0" y="-66675"/>
              <a:ext cx="9141913" cy="714375"/>
            </a:xfrm>
            <a:prstGeom prst="rect">
              <a:avLst/>
            </a:prstGeom>
          </p:spPr>
          <p:txBody>
            <a:bodyPr lIns="0" tIns="0" rIns="0" bIns="0" rtlCol="0" anchor="t">
              <a:spAutoFit/>
            </a:bodyPr>
            <a:lstStyle/>
            <a:p>
              <a:pPr marL="0" lvl="0" indent="0" algn="ctr">
                <a:lnSpc>
                  <a:spcPts val="3840"/>
                </a:lnSpc>
              </a:pPr>
              <a:r>
                <a:rPr lang="en-US" sz="3200">
                  <a:solidFill>
                    <a:srgbClr val="FFFFFF"/>
                  </a:solidFill>
                  <a:latin typeface="Retropix"/>
                </a:rPr>
                <a:t>FOR EXAMPLE</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37414" y="9267586"/>
            <a:ext cx="804526" cy="804526"/>
            <a:chOff x="0" y="0"/>
            <a:chExt cx="1072702" cy="1072702"/>
          </a:xfrm>
        </p:grpSpPr>
        <p:sp>
          <p:nvSpPr>
            <p:cNvPr id="3" name="Freeform 3"/>
            <p:cNvSpPr/>
            <p:nvPr/>
          </p:nvSpPr>
          <p:spPr>
            <a:xfrm>
              <a:off x="0" y="0"/>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8445" y="150016"/>
              <a:ext cx="755811" cy="772669"/>
            </a:xfrm>
            <a:custGeom>
              <a:avLst/>
              <a:gdLst/>
              <a:ahLst/>
              <a:cxnLst/>
              <a:rect l="l" t="t" r="r" b="b"/>
              <a:pathLst>
                <a:path w="755811" h="772669">
                  <a:moveTo>
                    <a:pt x="0" y="0"/>
                  </a:moveTo>
                  <a:lnTo>
                    <a:pt x="755811" y="0"/>
                  </a:lnTo>
                  <a:lnTo>
                    <a:pt x="755811"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Freeform 5"/>
          <p:cNvSpPr/>
          <p:nvPr/>
        </p:nvSpPr>
        <p:spPr>
          <a:xfrm>
            <a:off x="1423082" y="9291263"/>
            <a:ext cx="807064" cy="757173"/>
          </a:xfrm>
          <a:custGeom>
            <a:avLst/>
            <a:gdLst/>
            <a:ahLst/>
            <a:cxnLst/>
            <a:rect l="l" t="t" r="r" b="b"/>
            <a:pathLst>
              <a:path w="807064" h="757173">
                <a:moveTo>
                  <a:pt x="0" y="0"/>
                </a:moveTo>
                <a:lnTo>
                  <a:pt x="807064" y="0"/>
                </a:lnTo>
                <a:lnTo>
                  <a:pt x="807064" y="757173"/>
                </a:lnTo>
                <a:lnTo>
                  <a:pt x="0" y="7571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2395752" y="9327294"/>
            <a:ext cx="662689" cy="685111"/>
          </a:xfrm>
          <a:custGeom>
            <a:avLst/>
            <a:gdLst/>
            <a:ahLst/>
            <a:cxnLst/>
            <a:rect l="l" t="t" r="r" b="b"/>
            <a:pathLst>
              <a:path w="662689" h="685111">
                <a:moveTo>
                  <a:pt x="0" y="0"/>
                </a:moveTo>
                <a:lnTo>
                  <a:pt x="662688" y="0"/>
                </a:lnTo>
                <a:lnTo>
                  <a:pt x="662688" y="685110"/>
                </a:lnTo>
                <a:lnTo>
                  <a:pt x="0" y="6851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4062279" y="9335724"/>
            <a:ext cx="668249" cy="668249"/>
          </a:xfrm>
          <a:custGeom>
            <a:avLst/>
            <a:gdLst/>
            <a:ahLst/>
            <a:cxnLst/>
            <a:rect l="l" t="t" r="r" b="b"/>
            <a:pathLst>
              <a:path w="668249" h="668249">
                <a:moveTo>
                  <a:pt x="0" y="0"/>
                </a:moveTo>
                <a:lnTo>
                  <a:pt x="668250" y="0"/>
                </a:lnTo>
                <a:lnTo>
                  <a:pt x="668250" y="668250"/>
                </a:lnTo>
                <a:lnTo>
                  <a:pt x="0" y="6682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a:off x="3224046" y="9309278"/>
            <a:ext cx="672629" cy="721142"/>
          </a:xfrm>
          <a:custGeom>
            <a:avLst/>
            <a:gdLst/>
            <a:ahLst/>
            <a:cxnLst/>
            <a:rect l="l" t="t" r="r" b="b"/>
            <a:pathLst>
              <a:path w="672629" h="721142">
                <a:moveTo>
                  <a:pt x="0" y="0"/>
                </a:moveTo>
                <a:lnTo>
                  <a:pt x="672628" y="0"/>
                </a:lnTo>
                <a:lnTo>
                  <a:pt x="672628" y="721142"/>
                </a:lnTo>
                <a:lnTo>
                  <a:pt x="0" y="721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Freeform 9"/>
          <p:cNvSpPr/>
          <p:nvPr/>
        </p:nvSpPr>
        <p:spPr>
          <a:xfrm>
            <a:off x="4877084" y="9291263"/>
            <a:ext cx="905315" cy="757173"/>
          </a:xfrm>
          <a:custGeom>
            <a:avLst/>
            <a:gdLst/>
            <a:ahLst/>
            <a:cxnLst/>
            <a:rect l="l" t="t" r="r" b="b"/>
            <a:pathLst>
              <a:path w="905315" h="757173">
                <a:moveTo>
                  <a:pt x="0" y="0"/>
                </a:moveTo>
                <a:lnTo>
                  <a:pt x="905315" y="0"/>
                </a:lnTo>
                <a:lnTo>
                  <a:pt x="905315" y="757173"/>
                </a:lnTo>
                <a:lnTo>
                  <a:pt x="0" y="7571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nvGrpSpPr>
          <p:cNvPr id="10" name="Group 10"/>
          <p:cNvGrpSpPr/>
          <p:nvPr/>
        </p:nvGrpSpPr>
        <p:grpSpPr>
          <a:xfrm>
            <a:off x="15109868" y="9297158"/>
            <a:ext cx="2801811" cy="712035"/>
            <a:chOff x="0" y="0"/>
            <a:chExt cx="737925" cy="187532"/>
          </a:xfrm>
        </p:grpSpPr>
        <p:sp>
          <p:nvSpPr>
            <p:cNvPr id="11" name="Freeform 11"/>
            <p:cNvSpPr/>
            <p:nvPr/>
          </p:nvSpPr>
          <p:spPr>
            <a:xfrm>
              <a:off x="0" y="0"/>
              <a:ext cx="737925" cy="187532"/>
            </a:xfrm>
            <a:custGeom>
              <a:avLst/>
              <a:gdLst/>
              <a:ahLst/>
              <a:cxnLst/>
              <a:rect l="l" t="t" r="r" b="b"/>
              <a:pathLst>
                <a:path w="737925" h="187532">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txBody>
            <a:bodyPr/>
            <a:lstStyle/>
            <a:p>
              <a:endParaRPr lang="en-US"/>
            </a:p>
          </p:txBody>
        </p:sp>
        <p:sp>
          <p:nvSpPr>
            <p:cNvPr id="12" name="TextBox 12"/>
            <p:cNvSpPr txBox="1"/>
            <p:nvPr/>
          </p:nvSpPr>
          <p:spPr>
            <a:xfrm>
              <a:off x="0" y="-66675"/>
              <a:ext cx="737925" cy="254207"/>
            </a:xfrm>
            <a:prstGeom prst="rect">
              <a:avLst/>
            </a:prstGeom>
          </p:spPr>
          <p:txBody>
            <a:bodyPr lIns="50800" tIns="50800" rIns="50800" bIns="50800" rtlCol="0" anchor="ctr"/>
            <a:lstStyle/>
            <a:p>
              <a:pPr marL="0" lvl="0" indent="0" algn="ctr">
                <a:lnSpc>
                  <a:spcPts val="2240"/>
                </a:lnSpc>
                <a:spcBef>
                  <a:spcPct val="0"/>
                </a:spcBef>
              </a:pPr>
              <a:r>
                <a:rPr lang="en-US" sz="1600" u="sng">
                  <a:solidFill>
                    <a:srgbClr val="000000"/>
                  </a:solidFill>
                  <a:latin typeface="Retropix Bold"/>
                </a:rPr>
                <a:t>Back to Agenda Page</a:t>
              </a:r>
            </a:p>
          </p:txBody>
        </p:sp>
      </p:grpSp>
      <p:grpSp>
        <p:nvGrpSpPr>
          <p:cNvPr id="13" name="Group 13"/>
          <p:cNvGrpSpPr/>
          <p:nvPr/>
        </p:nvGrpSpPr>
        <p:grpSpPr>
          <a:xfrm>
            <a:off x="8141887" y="65098"/>
            <a:ext cx="10156803" cy="10156803"/>
            <a:chOff x="0" y="0"/>
            <a:chExt cx="13542404" cy="13542404"/>
          </a:xfrm>
        </p:grpSpPr>
        <p:sp>
          <p:nvSpPr>
            <p:cNvPr id="14" name="Freeform 14"/>
            <p:cNvSpPr/>
            <p:nvPr/>
          </p:nvSpPr>
          <p:spPr>
            <a:xfrm>
              <a:off x="0" y="0"/>
              <a:ext cx="13542404" cy="13542404"/>
            </a:xfrm>
            <a:custGeom>
              <a:avLst/>
              <a:gdLst/>
              <a:ahLst/>
              <a:cxnLst/>
              <a:rect l="l" t="t" r="r" b="b"/>
              <a:pathLst>
                <a:path w="13542404" h="13542404">
                  <a:moveTo>
                    <a:pt x="0" y="0"/>
                  </a:moveTo>
                  <a:lnTo>
                    <a:pt x="13542404" y="0"/>
                  </a:lnTo>
                  <a:lnTo>
                    <a:pt x="13542404" y="13542404"/>
                  </a:lnTo>
                  <a:lnTo>
                    <a:pt x="0" y="1354240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5" name="Freeform 15"/>
            <p:cNvSpPr/>
            <p:nvPr/>
          </p:nvSpPr>
          <p:spPr>
            <a:xfrm>
              <a:off x="12345938" y="425173"/>
              <a:ext cx="658127" cy="636588"/>
            </a:xfrm>
            <a:custGeom>
              <a:avLst/>
              <a:gdLst/>
              <a:ahLst/>
              <a:cxnLst/>
              <a:rect l="l" t="t" r="r" b="b"/>
              <a:pathLst>
                <a:path w="658127" h="636588">
                  <a:moveTo>
                    <a:pt x="0" y="0"/>
                  </a:moveTo>
                  <a:lnTo>
                    <a:pt x="658127" y="0"/>
                  </a:lnTo>
                  <a:lnTo>
                    <a:pt x="658127" y="636589"/>
                  </a:lnTo>
                  <a:lnTo>
                    <a:pt x="0" y="63658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grpSp>
      <p:sp>
        <p:nvSpPr>
          <p:cNvPr id="16" name="TextBox 16"/>
          <p:cNvSpPr txBox="1"/>
          <p:nvPr/>
        </p:nvSpPr>
        <p:spPr>
          <a:xfrm>
            <a:off x="1041940" y="594278"/>
            <a:ext cx="6326630" cy="1073150"/>
          </a:xfrm>
          <a:prstGeom prst="rect">
            <a:avLst/>
          </a:prstGeom>
        </p:spPr>
        <p:txBody>
          <a:bodyPr lIns="0" tIns="0" rIns="0" bIns="0" rtlCol="0" anchor="t">
            <a:spAutoFit/>
          </a:bodyPr>
          <a:lstStyle/>
          <a:p>
            <a:pPr>
              <a:lnSpc>
                <a:spcPts val="6999"/>
              </a:lnSpc>
            </a:pPr>
            <a:r>
              <a:rPr lang="en-US" sz="6999">
                <a:solidFill>
                  <a:srgbClr val="FFFFFF"/>
                </a:solidFill>
                <a:latin typeface="Retropix"/>
              </a:rPr>
              <a:t>OPEN THE FILE</a:t>
            </a:r>
          </a:p>
        </p:txBody>
      </p:sp>
      <p:grpSp>
        <p:nvGrpSpPr>
          <p:cNvPr id="17" name="Group 17"/>
          <p:cNvGrpSpPr/>
          <p:nvPr/>
        </p:nvGrpSpPr>
        <p:grpSpPr>
          <a:xfrm>
            <a:off x="649624" y="2591232"/>
            <a:ext cx="7111263" cy="2382164"/>
            <a:chOff x="0" y="0"/>
            <a:chExt cx="9481684" cy="3176219"/>
          </a:xfrm>
        </p:grpSpPr>
        <p:sp>
          <p:nvSpPr>
            <p:cNvPr id="18" name="TextBox 18"/>
            <p:cNvSpPr txBox="1"/>
            <p:nvPr/>
          </p:nvSpPr>
          <p:spPr>
            <a:xfrm>
              <a:off x="0" y="837302"/>
              <a:ext cx="9481684" cy="2338916"/>
            </a:xfrm>
            <a:prstGeom prst="rect">
              <a:avLst/>
            </a:prstGeom>
          </p:spPr>
          <p:txBody>
            <a:bodyPr lIns="0" tIns="0" rIns="0" bIns="0" rtlCol="0" anchor="t">
              <a:spAutoFit/>
            </a:bodyPr>
            <a:lstStyle/>
            <a:p>
              <a:pPr>
                <a:lnSpc>
                  <a:spcPts val="2800"/>
                </a:lnSpc>
              </a:pPr>
              <a:r>
                <a:rPr lang="en-US" sz="2000">
                  <a:solidFill>
                    <a:srgbClr val="FFFFFF"/>
                  </a:solidFill>
                  <a:latin typeface="Public Sans"/>
                </a:rPr>
                <a:t>We have implemented a stack to keep track of all actions carried out, so you can undo actions if needed. We also write a function to track the time that file was created as well as the time that file was written.</a:t>
              </a:r>
            </a:p>
            <a:p>
              <a:pPr>
                <a:lnSpc>
                  <a:spcPts val="2800"/>
                </a:lnSpc>
              </a:pPr>
              <a:endParaRPr lang="en-US" sz="2000">
                <a:solidFill>
                  <a:srgbClr val="FFFFFF"/>
                </a:solidFill>
                <a:latin typeface="Public Sans"/>
              </a:endParaRPr>
            </a:p>
          </p:txBody>
        </p:sp>
        <p:sp>
          <p:nvSpPr>
            <p:cNvPr id="19" name="TextBox 19"/>
            <p:cNvSpPr txBox="1"/>
            <p:nvPr/>
          </p:nvSpPr>
          <p:spPr>
            <a:xfrm>
              <a:off x="0" y="-66675"/>
              <a:ext cx="9141913" cy="714375"/>
            </a:xfrm>
            <a:prstGeom prst="rect">
              <a:avLst/>
            </a:prstGeom>
          </p:spPr>
          <p:txBody>
            <a:bodyPr lIns="0" tIns="0" rIns="0" bIns="0" rtlCol="0" anchor="t">
              <a:spAutoFit/>
            </a:bodyPr>
            <a:lstStyle/>
            <a:p>
              <a:pPr marL="0" lvl="0" indent="0" algn="ctr">
                <a:lnSpc>
                  <a:spcPts val="3840"/>
                </a:lnSpc>
              </a:pPr>
              <a:r>
                <a:rPr lang="en-US" sz="3200">
                  <a:solidFill>
                    <a:srgbClr val="FFFFFF"/>
                  </a:solidFill>
                  <a:latin typeface="Retropix"/>
                </a:rPr>
                <a:t>FOR EXAMPLE</a:t>
              </a:r>
            </a:p>
          </p:txBody>
        </p:sp>
      </p:grpSp>
      <p:grpSp>
        <p:nvGrpSpPr>
          <p:cNvPr id="20" name="Group 20"/>
          <p:cNvGrpSpPr/>
          <p:nvPr/>
        </p:nvGrpSpPr>
        <p:grpSpPr>
          <a:xfrm>
            <a:off x="8507042" y="5143500"/>
            <a:ext cx="3637610" cy="1272499"/>
            <a:chOff x="0" y="0"/>
            <a:chExt cx="4850147" cy="1696666"/>
          </a:xfrm>
        </p:grpSpPr>
        <p:sp>
          <p:nvSpPr>
            <p:cNvPr id="21" name="Freeform 21"/>
            <p:cNvSpPr/>
            <p:nvPr/>
          </p:nvSpPr>
          <p:spPr>
            <a:xfrm>
              <a:off x="0" y="550267"/>
              <a:ext cx="4850147" cy="1146398"/>
            </a:xfrm>
            <a:custGeom>
              <a:avLst/>
              <a:gdLst/>
              <a:ahLst/>
              <a:cxnLst/>
              <a:rect l="l" t="t" r="r" b="b"/>
              <a:pathLst>
                <a:path w="4850147" h="1146398">
                  <a:moveTo>
                    <a:pt x="0" y="0"/>
                  </a:moveTo>
                  <a:lnTo>
                    <a:pt x="4850147" y="0"/>
                  </a:lnTo>
                  <a:lnTo>
                    <a:pt x="4850147" y="1146399"/>
                  </a:lnTo>
                  <a:lnTo>
                    <a:pt x="0" y="114639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2" name="TextBox 22"/>
            <p:cNvSpPr txBox="1"/>
            <p:nvPr/>
          </p:nvSpPr>
          <p:spPr>
            <a:xfrm>
              <a:off x="577080" y="865233"/>
              <a:ext cx="3962889" cy="459316"/>
            </a:xfrm>
            <a:prstGeom prst="rect">
              <a:avLst/>
            </a:prstGeom>
          </p:spPr>
          <p:txBody>
            <a:bodyPr lIns="0" tIns="0" rIns="0" bIns="0" rtlCol="0" anchor="t">
              <a:spAutoFit/>
            </a:bodyPr>
            <a:lstStyle/>
            <a:p>
              <a:pPr algn="ctr">
                <a:lnSpc>
                  <a:spcPts val="2800"/>
                </a:lnSpc>
              </a:pPr>
              <a:r>
                <a:rPr lang="en-US" sz="2000">
                  <a:solidFill>
                    <a:srgbClr val="000000"/>
                  </a:solidFill>
                  <a:latin typeface="Public Sans"/>
                </a:rPr>
                <a:t>help</a:t>
              </a:r>
            </a:p>
          </p:txBody>
        </p:sp>
        <p:sp>
          <p:nvSpPr>
            <p:cNvPr id="23" name="Freeform 23"/>
            <p:cNvSpPr/>
            <p:nvPr/>
          </p:nvSpPr>
          <p:spPr>
            <a:xfrm>
              <a:off x="0" y="0"/>
              <a:ext cx="646314" cy="1100534"/>
            </a:xfrm>
            <a:custGeom>
              <a:avLst/>
              <a:gdLst/>
              <a:ahLst/>
              <a:cxnLst/>
              <a:rect l="l" t="t" r="r" b="b"/>
              <a:pathLst>
                <a:path w="646314" h="1100534">
                  <a:moveTo>
                    <a:pt x="0" y="0"/>
                  </a:moveTo>
                  <a:lnTo>
                    <a:pt x="646314" y="0"/>
                  </a:lnTo>
                  <a:lnTo>
                    <a:pt x="646314" y="1100534"/>
                  </a:lnTo>
                  <a:lnTo>
                    <a:pt x="0" y="110053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grpSp>
      <p:sp>
        <p:nvSpPr>
          <p:cNvPr id="24" name="Freeform 24"/>
          <p:cNvSpPr/>
          <p:nvPr/>
        </p:nvSpPr>
        <p:spPr>
          <a:xfrm>
            <a:off x="8334174" y="1798754"/>
            <a:ext cx="9403946" cy="3344746"/>
          </a:xfrm>
          <a:custGeom>
            <a:avLst/>
            <a:gdLst/>
            <a:ahLst/>
            <a:cxnLst/>
            <a:rect l="l" t="t" r="r" b="b"/>
            <a:pathLst>
              <a:path w="9403946" h="3344746">
                <a:moveTo>
                  <a:pt x="0" y="0"/>
                </a:moveTo>
                <a:lnTo>
                  <a:pt x="9403946" y="0"/>
                </a:lnTo>
                <a:lnTo>
                  <a:pt x="9403946" y="3344746"/>
                </a:lnTo>
                <a:lnTo>
                  <a:pt x="0" y="3344746"/>
                </a:lnTo>
                <a:lnTo>
                  <a:pt x="0" y="0"/>
                </a:lnTo>
                <a:close/>
              </a:path>
            </a:pathLst>
          </a:custGeom>
          <a:blipFill>
            <a:blip r:embed="rId24"/>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10111" b="-10111"/>
            </a:stretch>
          </a:blipFill>
        </p:spPr>
        <p:txBody>
          <a:bodyPr/>
          <a:lstStyle/>
          <a:p>
            <a:endParaRPr lang="en-US"/>
          </a:p>
        </p:txBody>
      </p:sp>
      <p:sp>
        <p:nvSpPr>
          <p:cNvPr id="3" name="Freeform 3"/>
          <p:cNvSpPr/>
          <p:nvPr/>
        </p:nvSpPr>
        <p:spPr>
          <a:xfrm>
            <a:off x="-739731" y="2563361"/>
            <a:ext cx="9431863" cy="7093547"/>
          </a:xfrm>
          <a:custGeom>
            <a:avLst/>
            <a:gdLst/>
            <a:ahLst/>
            <a:cxnLst/>
            <a:rect l="l" t="t" r="r" b="b"/>
            <a:pathLst>
              <a:path w="9431863" h="7093547">
                <a:moveTo>
                  <a:pt x="0" y="0"/>
                </a:moveTo>
                <a:lnTo>
                  <a:pt x="9431863" y="0"/>
                </a:lnTo>
                <a:lnTo>
                  <a:pt x="9431863" y="7093547"/>
                </a:lnTo>
                <a:lnTo>
                  <a:pt x="0" y="7093547"/>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370232" y="2777970"/>
            <a:ext cx="7748458" cy="4353460"/>
            <a:chOff x="0" y="0"/>
            <a:chExt cx="10331277" cy="5804613"/>
          </a:xfrm>
        </p:grpSpPr>
        <p:pic>
          <p:nvPicPr>
            <p:cNvPr id="5" name="Picture 5"/>
            <p:cNvPicPr>
              <a:picLocks noChangeAspect="1"/>
            </p:cNvPicPr>
            <p:nvPr/>
          </p:nvPicPr>
          <p:blipFill>
            <a:blip r:embed="rId4"/>
            <a:srcRect t="7835" b="7835"/>
            <a:stretch>
              <a:fillRect/>
            </a:stretch>
          </p:blipFill>
          <p:spPr>
            <a:xfrm>
              <a:off x="0" y="0"/>
              <a:ext cx="10331277" cy="5804613"/>
            </a:xfrm>
            <a:prstGeom prst="rect">
              <a:avLst/>
            </a:prstGeom>
          </p:spPr>
        </p:pic>
      </p:grpSp>
      <p:grpSp>
        <p:nvGrpSpPr>
          <p:cNvPr id="6" name="Group 6"/>
          <p:cNvGrpSpPr/>
          <p:nvPr/>
        </p:nvGrpSpPr>
        <p:grpSpPr>
          <a:xfrm>
            <a:off x="9144000" y="3644589"/>
            <a:ext cx="8517066" cy="2310165"/>
            <a:chOff x="0" y="0"/>
            <a:chExt cx="11356088" cy="3080220"/>
          </a:xfrm>
        </p:grpSpPr>
        <p:sp>
          <p:nvSpPr>
            <p:cNvPr id="7" name="TextBox 7"/>
            <p:cNvSpPr txBox="1"/>
            <p:nvPr/>
          </p:nvSpPr>
          <p:spPr>
            <a:xfrm>
              <a:off x="0" y="756120"/>
              <a:ext cx="11356088" cy="2324100"/>
            </a:xfrm>
            <a:prstGeom prst="rect">
              <a:avLst/>
            </a:prstGeom>
          </p:spPr>
          <p:txBody>
            <a:bodyPr lIns="0" tIns="0" rIns="0" bIns="0" rtlCol="0" anchor="t">
              <a:spAutoFit/>
            </a:bodyPr>
            <a:lstStyle/>
            <a:p>
              <a:pPr>
                <a:lnSpc>
                  <a:spcPts val="13200"/>
                </a:lnSpc>
              </a:pPr>
              <a:r>
                <a:rPr lang="en-US" sz="12000" spc="-600">
                  <a:solidFill>
                    <a:srgbClr val="FF3131"/>
                  </a:solidFill>
                  <a:latin typeface="DM Sans Bold"/>
                </a:rPr>
                <a:t>Introduction</a:t>
              </a:r>
            </a:p>
          </p:txBody>
        </p:sp>
        <p:sp>
          <p:nvSpPr>
            <p:cNvPr id="8" name="TextBox 8"/>
            <p:cNvSpPr txBox="1"/>
            <p:nvPr/>
          </p:nvSpPr>
          <p:spPr>
            <a:xfrm>
              <a:off x="135151" y="-76200"/>
              <a:ext cx="11220938" cy="880533"/>
            </a:xfrm>
            <a:prstGeom prst="rect">
              <a:avLst/>
            </a:prstGeom>
          </p:spPr>
          <p:txBody>
            <a:bodyPr lIns="0" tIns="0" rIns="0" bIns="0" rtlCol="0" anchor="t">
              <a:spAutoFit/>
            </a:bodyPr>
            <a:lstStyle/>
            <a:p>
              <a:pPr algn="just">
                <a:lnSpc>
                  <a:spcPts val="5599"/>
                </a:lnSpc>
              </a:pPr>
              <a:r>
                <a:rPr lang="en-US" sz="3999" spc="199">
                  <a:solidFill>
                    <a:srgbClr val="000000"/>
                  </a:solidFill>
                  <a:latin typeface="DM Sans Bold"/>
                </a:rPr>
                <a:t>PART 1</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37414" y="9267586"/>
            <a:ext cx="804526" cy="804526"/>
            <a:chOff x="0" y="0"/>
            <a:chExt cx="1072702" cy="1072702"/>
          </a:xfrm>
        </p:grpSpPr>
        <p:sp>
          <p:nvSpPr>
            <p:cNvPr id="3" name="Freeform 3"/>
            <p:cNvSpPr/>
            <p:nvPr/>
          </p:nvSpPr>
          <p:spPr>
            <a:xfrm>
              <a:off x="0" y="0"/>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8445" y="150016"/>
              <a:ext cx="755811" cy="772669"/>
            </a:xfrm>
            <a:custGeom>
              <a:avLst/>
              <a:gdLst/>
              <a:ahLst/>
              <a:cxnLst/>
              <a:rect l="l" t="t" r="r" b="b"/>
              <a:pathLst>
                <a:path w="755811" h="772669">
                  <a:moveTo>
                    <a:pt x="0" y="0"/>
                  </a:moveTo>
                  <a:lnTo>
                    <a:pt x="755811" y="0"/>
                  </a:lnTo>
                  <a:lnTo>
                    <a:pt x="755811"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Freeform 5"/>
          <p:cNvSpPr/>
          <p:nvPr/>
        </p:nvSpPr>
        <p:spPr>
          <a:xfrm>
            <a:off x="1423082" y="9291263"/>
            <a:ext cx="807064" cy="757173"/>
          </a:xfrm>
          <a:custGeom>
            <a:avLst/>
            <a:gdLst/>
            <a:ahLst/>
            <a:cxnLst/>
            <a:rect l="l" t="t" r="r" b="b"/>
            <a:pathLst>
              <a:path w="807064" h="757173">
                <a:moveTo>
                  <a:pt x="0" y="0"/>
                </a:moveTo>
                <a:lnTo>
                  <a:pt x="807064" y="0"/>
                </a:lnTo>
                <a:lnTo>
                  <a:pt x="807064" y="757173"/>
                </a:lnTo>
                <a:lnTo>
                  <a:pt x="0" y="7571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2395752" y="9327294"/>
            <a:ext cx="662689" cy="685111"/>
          </a:xfrm>
          <a:custGeom>
            <a:avLst/>
            <a:gdLst/>
            <a:ahLst/>
            <a:cxnLst/>
            <a:rect l="l" t="t" r="r" b="b"/>
            <a:pathLst>
              <a:path w="662689" h="685111">
                <a:moveTo>
                  <a:pt x="0" y="0"/>
                </a:moveTo>
                <a:lnTo>
                  <a:pt x="662688" y="0"/>
                </a:lnTo>
                <a:lnTo>
                  <a:pt x="662688" y="685110"/>
                </a:lnTo>
                <a:lnTo>
                  <a:pt x="0" y="6851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4062279" y="9335724"/>
            <a:ext cx="668249" cy="668249"/>
          </a:xfrm>
          <a:custGeom>
            <a:avLst/>
            <a:gdLst/>
            <a:ahLst/>
            <a:cxnLst/>
            <a:rect l="l" t="t" r="r" b="b"/>
            <a:pathLst>
              <a:path w="668249" h="668249">
                <a:moveTo>
                  <a:pt x="0" y="0"/>
                </a:moveTo>
                <a:lnTo>
                  <a:pt x="668250" y="0"/>
                </a:lnTo>
                <a:lnTo>
                  <a:pt x="668250" y="668250"/>
                </a:lnTo>
                <a:lnTo>
                  <a:pt x="0" y="6682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a:off x="3224046" y="9309278"/>
            <a:ext cx="672629" cy="721142"/>
          </a:xfrm>
          <a:custGeom>
            <a:avLst/>
            <a:gdLst/>
            <a:ahLst/>
            <a:cxnLst/>
            <a:rect l="l" t="t" r="r" b="b"/>
            <a:pathLst>
              <a:path w="672629" h="721142">
                <a:moveTo>
                  <a:pt x="0" y="0"/>
                </a:moveTo>
                <a:lnTo>
                  <a:pt x="672628" y="0"/>
                </a:lnTo>
                <a:lnTo>
                  <a:pt x="672628" y="721142"/>
                </a:lnTo>
                <a:lnTo>
                  <a:pt x="0" y="721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Freeform 9"/>
          <p:cNvSpPr/>
          <p:nvPr/>
        </p:nvSpPr>
        <p:spPr>
          <a:xfrm>
            <a:off x="4877084" y="9291263"/>
            <a:ext cx="905315" cy="757173"/>
          </a:xfrm>
          <a:custGeom>
            <a:avLst/>
            <a:gdLst/>
            <a:ahLst/>
            <a:cxnLst/>
            <a:rect l="l" t="t" r="r" b="b"/>
            <a:pathLst>
              <a:path w="905315" h="757173">
                <a:moveTo>
                  <a:pt x="0" y="0"/>
                </a:moveTo>
                <a:lnTo>
                  <a:pt x="905315" y="0"/>
                </a:lnTo>
                <a:lnTo>
                  <a:pt x="905315" y="757173"/>
                </a:lnTo>
                <a:lnTo>
                  <a:pt x="0" y="7571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nvGrpSpPr>
          <p:cNvPr id="10" name="Group 10"/>
          <p:cNvGrpSpPr/>
          <p:nvPr/>
        </p:nvGrpSpPr>
        <p:grpSpPr>
          <a:xfrm>
            <a:off x="15109868" y="9297158"/>
            <a:ext cx="2801811" cy="712035"/>
            <a:chOff x="0" y="0"/>
            <a:chExt cx="737925" cy="187532"/>
          </a:xfrm>
        </p:grpSpPr>
        <p:sp>
          <p:nvSpPr>
            <p:cNvPr id="11" name="Freeform 11"/>
            <p:cNvSpPr/>
            <p:nvPr/>
          </p:nvSpPr>
          <p:spPr>
            <a:xfrm>
              <a:off x="0" y="0"/>
              <a:ext cx="737925" cy="187532"/>
            </a:xfrm>
            <a:custGeom>
              <a:avLst/>
              <a:gdLst/>
              <a:ahLst/>
              <a:cxnLst/>
              <a:rect l="l" t="t" r="r" b="b"/>
              <a:pathLst>
                <a:path w="737925" h="187532">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txBody>
            <a:bodyPr/>
            <a:lstStyle/>
            <a:p>
              <a:endParaRPr lang="en-US"/>
            </a:p>
          </p:txBody>
        </p:sp>
        <p:sp>
          <p:nvSpPr>
            <p:cNvPr id="12" name="TextBox 12"/>
            <p:cNvSpPr txBox="1"/>
            <p:nvPr/>
          </p:nvSpPr>
          <p:spPr>
            <a:xfrm>
              <a:off x="0" y="-66675"/>
              <a:ext cx="737925" cy="254207"/>
            </a:xfrm>
            <a:prstGeom prst="rect">
              <a:avLst/>
            </a:prstGeom>
          </p:spPr>
          <p:txBody>
            <a:bodyPr lIns="50800" tIns="50800" rIns="50800" bIns="50800" rtlCol="0" anchor="ctr"/>
            <a:lstStyle/>
            <a:p>
              <a:pPr marL="0" lvl="0" indent="0" algn="ctr">
                <a:lnSpc>
                  <a:spcPts val="2240"/>
                </a:lnSpc>
                <a:spcBef>
                  <a:spcPct val="0"/>
                </a:spcBef>
              </a:pPr>
              <a:r>
                <a:rPr lang="en-US" sz="1600" u="sng">
                  <a:solidFill>
                    <a:srgbClr val="000000"/>
                  </a:solidFill>
                  <a:latin typeface="Retropix Bold"/>
                </a:rPr>
                <a:t>Back to Agenda Page</a:t>
              </a:r>
            </a:p>
          </p:txBody>
        </p:sp>
      </p:grpSp>
      <p:grpSp>
        <p:nvGrpSpPr>
          <p:cNvPr id="13" name="Group 13"/>
          <p:cNvGrpSpPr/>
          <p:nvPr/>
        </p:nvGrpSpPr>
        <p:grpSpPr>
          <a:xfrm>
            <a:off x="8141887" y="0"/>
            <a:ext cx="10156803" cy="10156803"/>
            <a:chOff x="0" y="0"/>
            <a:chExt cx="13542404" cy="13542404"/>
          </a:xfrm>
        </p:grpSpPr>
        <p:sp>
          <p:nvSpPr>
            <p:cNvPr id="14" name="Freeform 14"/>
            <p:cNvSpPr/>
            <p:nvPr/>
          </p:nvSpPr>
          <p:spPr>
            <a:xfrm>
              <a:off x="0" y="0"/>
              <a:ext cx="13542404" cy="13542404"/>
            </a:xfrm>
            <a:custGeom>
              <a:avLst/>
              <a:gdLst/>
              <a:ahLst/>
              <a:cxnLst/>
              <a:rect l="l" t="t" r="r" b="b"/>
              <a:pathLst>
                <a:path w="13542404" h="13542404">
                  <a:moveTo>
                    <a:pt x="0" y="0"/>
                  </a:moveTo>
                  <a:lnTo>
                    <a:pt x="13542404" y="0"/>
                  </a:lnTo>
                  <a:lnTo>
                    <a:pt x="13542404" y="13542404"/>
                  </a:lnTo>
                  <a:lnTo>
                    <a:pt x="0" y="1354240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5" name="Freeform 15"/>
            <p:cNvSpPr/>
            <p:nvPr/>
          </p:nvSpPr>
          <p:spPr>
            <a:xfrm>
              <a:off x="12345938" y="425173"/>
              <a:ext cx="658127" cy="636588"/>
            </a:xfrm>
            <a:custGeom>
              <a:avLst/>
              <a:gdLst/>
              <a:ahLst/>
              <a:cxnLst/>
              <a:rect l="l" t="t" r="r" b="b"/>
              <a:pathLst>
                <a:path w="658127" h="636588">
                  <a:moveTo>
                    <a:pt x="0" y="0"/>
                  </a:moveTo>
                  <a:lnTo>
                    <a:pt x="658127" y="0"/>
                  </a:lnTo>
                  <a:lnTo>
                    <a:pt x="658127" y="636589"/>
                  </a:lnTo>
                  <a:lnTo>
                    <a:pt x="0" y="63658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grpSp>
      <p:sp>
        <p:nvSpPr>
          <p:cNvPr id="16" name="TextBox 16"/>
          <p:cNvSpPr txBox="1"/>
          <p:nvPr/>
        </p:nvSpPr>
        <p:spPr>
          <a:xfrm>
            <a:off x="1041940" y="594278"/>
            <a:ext cx="6326630" cy="1073150"/>
          </a:xfrm>
          <a:prstGeom prst="rect">
            <a:avLst/>
          </a:prstGeom>
        </p:spPr>
        <p:txBody>
          <a:bodyPr lIns="0" tIns="0" rIns="0" bIns="0" rtlCol="0" anchor="t">
            <a:spAutoFit/>
          </a:bodyPr>
          <a:lstStyle/>
          <a:p>
            <a:pPr>
              <a:lnSpc>
                <a:spcPts val="6999"/>
              </a:lnSpc>
            </a:pPr>
            <a:r>
              <a:rPr lang="en-US" sz="6999">
                <a:solidFill>
                  <a:srgbClr val="FFFFFF"/>
                </a:solidFill>
                <a:latin typeface="Retropix"/>
              </a:rPr>
              <a:t>OPEN THE FILE</a:t>
            </a:r>
          </a:p>
        </p:txBody>
      </p:sp>
      <p:grpSp>
        <p:nvGrpSpPr>
          <p:cNvPr id="17" name="Group 17"/>
          <p:cNvGrpSpPr/>
          <p:nvPr/>
        </p:nvGrpSpPr>
        <p:grpSpPr>
          <a:xfrm>
            <a:off x="649624" y="2591232"/>
            <a:ext cx="7111263" cy="972464"/>
            <a:chOff x="0" y="0"/>
            <a:chExt cx="9481684" cy="1296619"/>
          </a:xfrm>
        </p:grpSpPr>
        <p:sp>
          <p:nvSpPr>
            <p:cNvPr id="18" name="TextBox 18"/>
            <p:cNvSpPr txBox="1"/>
            <p:nvPr/>
          </p:nvSpPr>
          <p:spPr>
            <a:xfrm>
              <a:off x="0" y="837302"/>
              <a:ext cx="9481684" cy="459316"/>
            </a:xfrm>
            <a:prstGeom prst="rect">
              <a:avLst/>
            </a:prstGeom>
          </p:spPr>
          <p:txBody>
            <a:bodyPr lIns="0" tIns="0" rIns="0" bIns="0" rtlCol="0" anchor="t">
              <a:spAutoFit/>
            </a:bodyPr>
            <a:lstStyle/>
            <a:p>
              <a:pPr>
                <a:lnSpc>
                  <a:spcPts val="2800"/>
                </a:lnSpc>
              </a:pPr>
              <a:r>
                <a:rPr lang="en-US" sz="2000">
                  <a:solidFill>
                    <a:srgbClr val="FFFFFF"/>
                  </a:solidFill>
                  <a:latin typeface="Public Sans"/>
                </a:rPr>
                <a:t>Replace the test in line 2  by “BK UNIVERSITY”</a:t>
              </a:r>
            </a:p>
          </p:txBody>
        </p:sp>
        <p:sp>
          <p:nvSpPr>
            <p:cNvPr id="19" name="TextBox 19"/>
            <p:cNvSpPr txBox="1"/>
            <p:nvPr/>
          </p:nvSpPr>
          <p:spPr>
            <a:xfrm>
              <a:off x="0" y="-66675"/>
              <a:ext cx="9141913" cy="714375"/>
            </a:xfrm>
            <a:prstGeom prst="rect">
              <a:avLst/>
            </a:prstGeom>
          </p:spPr>
          <p:txBody>
            <a:bodyPr lIns="0" tIns="0" rIns="0" bIns="0" rtlCol="0" anchor="t">
              <a:spAutoFit/>
            </a:bodyPr>
            <a:lstStyle/>
            <a:p>
              <a:pPr marL="0" lvl="0" indent="0" algn="ctr">
                <a:lnSpc>
                  <a:spcPts val="3840"/>
                </a:lnSpc>
              </a:pPr>
              <a:r>
                <a:rPr lang="en-US" sz="3200">
                  <a:solidFill>
                    <a:srgbClr val="FFFFFF"/>
                  </a:solidFill>
                  <a:latin typeface="Retropix"/>
                </a:rPr>
                <a:t>FOR EXAMPLE</a:t>
              </a:r>
            </a:p>
          </p:txBody>
        </p:sp>
      </p:grpSp>
      <p:sp>
        <p:nvSpPr>
          <p:cNvPr id="20" name="Freeform 20"/>
          <p:cNvSpPr/>
          <p:nvPr/>
        </p:nvSpPr>
        <p:spPr>
          <a:xfrm>
            <a:off x="8338518" y="1932548"/>
            <a:ext cx="9384965" cy="3583517"/>
          </a:xfrm>
          <a:custGeom>
            <a:avLst/>
            <a:gdLst/>
            <a:ahLst/>
            <a:cxnLst/>
            <a:rect l="l" t="t" r="r" b="b"/>
            <a:pathLst>
              <a:path w="9384965" h="3583517">
                <a:moveTo>
                  <a:pt x="0" y="0"/>
                </a:moveTo>
                <a:lnTo>
                  <a:pt x="9384965" y="0"/>
                </a:lnTo>
                <a:lnTo>
                  <a:pt x="9384965" y="3583517"/>
                </a:lnTo>
                <a:lnTo>
                  <a:pt x="0" y="3583517"/>
                </a:lnTo>
                <a:lnTo>
                  <a:pt x="0" y="0"/>
                </a:lnTo>
                <a:close/>
              </a:path>
            </a:pathLst>
          </a:custGeom>
          <a:blipFill>
            <a:blip r:embed="rId20"/>
            <a:stretch>
              <a:fillRect/>
            </a:stretch>
          </a:blipFill>
        </p:spPr>
        <p:txBody>
          <a:bodyPr/>
          <a:lstStyle/>
          <a:p>
            <a:endParaRPr lang="en-US"/>
          </a:p>
        </p:txBody>
      </p:sp>
      <p:grpSp>
        <p:nvGrpSpPr>
          <p:cNvPr id="21" name="Group 21"/>
          <p:cNvGrpSpPr/>
          <p:nvPr/>
        </p:nvGrpSpPr>
        <p:grpSpPr>
          <a:xfrm>
            <a:off x="13621690" y="2291197"/>
            <a:ext cx="3637610" cy="1272499"/>
            <a:chOff x="0" y="0"/>
            <a:chExt cx="4850147" cy="1696666"/>
          </a:xfrm>
        </p:grpSpPr>
        <p:sp>
          <p:nvSpPr>
            <p:cNvPr id="22" name="Freeform 22"/>
            <p:cNvSpPr/>
            <p:nvPr/>
          </p:nvSpPr>
          <p:spPr>
            <a:xfrm>
              <a:off x="0" y="550267"/>
              <a:ext cx="4850147" cy="1146398"/>
            </a:xfrm>
            <a:custGeom>
              <a:avLst/>
              <a:gdLst/>
              <a:ahLst/>
              <a:cxnLst/>
              <a:rect l="l" t="t" r="r" b="b"/>
              <a:pathLst>
                <a:path w="4850147" h="1146398">
                  <a:moveTo>
                    <a:pt x="0" y="0"/>
                  </a:moveTo>
                  <a:lnTo>
                    <a:pt x="4850147" y="0"/>
                  </a:lnTo>
                  <a:lnTo>
                    <a:pt x="4850147" y="1146399"/>
                  </a:lnTo>
                  <a:lnTo>
                    <a:pt x="0" y="1146399"/>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23" name="TextBox 23"/>
            <p:cNvSpPr txBox="1"/>
            <p:nvPr/>
          </p:nvSpPr>
          <p:spPr>
            <a:xfrm>
              <a:off x="577080" y="884283"/>
              <a:ext cx="3962889" cy="418253"/>
            </a:xfrm>
            <a:prstGeom prst="rect">
              <a:avLst/>
            </a:prstGeom>
          </p:spPr>
          <p:txBody>
            <a:bodyPr lIns="0" tIns="0" rIns="0" bIns="0" rtlCol="0" anchor="t">
              <a:spAutoFit/>
            </a:bodyPr>
            <a:lstStyle/>
            <a:p>
              <a:pPr algn="ctr">
                <a:lnSpc>
                  <a:spcPts val="2660"/>
                </a:lnSpc>
              </a:pPr>
              <a:r>
                <a:rPr lang="en-US" sz="1900">
                  <a:solidFill>
                    <a:srgbClr val="000000"/>
                  </a:solidFill>
                  <a:latin typeface="Public Sans"/>
                </a:rPr>
                <a:t>replace 2 BK UNIVERSITY</a:t>
              </a:r>
            </a:p>
          </p:txBody>
        </p:sp>
        <p:sp>
          <p:nvSpPr>
            <p:cNvPr id="24" name="Freeform 24"/>
            <p:cNvSpPr/>
            <p:nvPr/>
          </p:nvSpPr>
          <p:spPr>
            <a:xfrm>
              <a:off x="0" y="0"/>
              <a:ext cx="646314" cy="1100534"/>
            </a:xfrm>
            <a:custGeom>
              <a:avLst/>
              <a:gdLst/>
              <a:ahLst/>
              <a:cxnLst/>
              <a:rect l="l" t="t" r="r" b="b"/>
              <a:pathLst>
                <a:path w="646314" h="1100534">
                  <a:moveTo>
                    <a:pt x="0" y="0"/>
                  </a:moveTo>
                  <a:lnTo>
                    <a:pt x="646314" y="0"/>
                  </a:lnTo>
                  <a:lnTo>
                    <a:pt x="646314" y="1100534"/>
                  </a:lnTo>
                  <a:lnTo>
                    <a:pt x="0" y="110053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37414" y="9267586"/>
            <a:ext cx="804526" cy="804526"/>
            <a:chOff x="0" y="0"/>
            <a:chExt cx="1072702" cy="1072702"/>
          </a:xfrm>
        </p:grpSpPr>
        <p:sp>
          <p:nvSpPr>
            <p:cNvPr id="3" name="Freeform 3"/>
            <p:cNvSpPr/>
            <p:nvPr/>
          </p:nvSpPr>
          <p:spPr>
            <a:xfrm>
              <a:off x="0" y="0"/>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8445" y="150016"/>
              <a:ext cx="755811" cy="772669"/>
            </a:xfrm>
            <a:custGeom>
              <a:avLst/>
              <a:gdLst/>
              <a:ahLst/>
              <a:cxnLst/>
              <a:rect l="l" t="t" r="r" b="b"/>
              <a:pathLst>
                <a:path w="755811" h="772669">
                  <a:moveTo>
                    <a:pt x="0" y="0"/>
                  </a:moveTo>
                  <a:lnTo>
                    <a:pt x="755811" y="0"/>
                  </a:lnTo>
                  <a:lnTo>
                    <a:pt x="755811"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Freeform 5"/>
          <p:cNvSpPr/>
          <p:nvPr/>
        </p:nvSpPr>
        <p:spPr>
          <a:xfrm>
            <a:off x="1423082" y="9291263"/>
            <a:ext cx="807064" cy="757173"/>
          </a:xfrm>
          <a:custGeom>
            <a:avLst/>
            <a:gdLst/>
            <a:ahLst/>
            <a:cxnLst/>
            <a:rect l="l" t="t" r="r" b="b"/>
            <a:pathLst>
              <a:path w="807064" h="757173">
                <a:moveTo>
                  <a:pt x="0" y="0"/>
                </a:moveTo>
                <a:lnTo>
                  <a:pt x="807064" y="0"/>
                </a:lnTo>
                <a:lnTo>
                  <a:pt x="807064" y="757173"/>
                </a:lnTo>
                <a:lnTo>
                  <a:pt x="0" y="7571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2395752" y="9327294"/>
            <a:ext cx="662689" cy="685111"/>
          </a:xfrm>
          <a:custGeom>
            <a:avLst/>
            <a:gdLst/>
            <a:ahLst/>
            <a:cxnLst/>
            <a:rect l="l" t="t" r="r" b="b"/>
            <a:pathLst>
              <a:path w="662689" h="685111">
                <a:moveTo>
                  <a:pt x="0" y="0"/>
                </a:moveTo>
                <a:lnTo>
                  <a:pt x="662688" y="0"/>
                </a:lnTo>
                <a:lnTo>
                  <a:pt x="662688" y="685110"/>
                </a:lnTo>
                <a:lnTo>
                  <a:pt x="0" y="6851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4062279" y="9335724"/>
            <a:ext cx="668249" cy="668249"/>
          </a:xfrm>
          <a:custGeom>
            <a:avLst/>
            <a:gdLst/>
            <a:ahLst/>
            <a:cxnLst/>
            <a:rect l="l" t="t" r="r" b="b"/>
            <a:pathLst>
              <a:path w="668249" h="668249">
                <a:moveTo>
                  <a:pt x="0" y="0"/>
                </a:moveTo>
                <a:lnTo>
                  <a:pt x="668250" y="0"/>
                </a:lnTo>
                <a:lnTo>
                  <a:pt x="668250" y="668250"/>
                </a:lnTo>
                <a:lnTo>
                  <a:pt x="0" y="6682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a:off x="3224046" y="9309278"/>
            <a:ext cx="672629" cy="721142"/>
          </a:xfrm>
          <a:custGeom>
            <a:avLst/>
            <a:gdLst/>
            <a:ahLst/>
            <a:cxnLst/>
            <a:rect l="l" t="t" r="r" b="b"/>
            <a:pathLst>
              <a:path w="672629" h="721142">
                <a:moveTo>
                  <a:pt x="0" y="0"/>
                </a:moveTo>
                <a:lnTo>
                  <a:pt x="672628" y="0"/>
                </a:lnTo>
                <a:lnTo>
                  <a:pt x="672628" y="721142"/>
                </a:lnTo>
                <a:lnTo>
                  <a:pt x="0" y="721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Freeform 9"/>
          <p:cNvSpPr/>
          <p:nvPr/>
        </p:nvSpPr>
        <p:spPr>
          <a:xfrm>
            <a:off x="4877084" y="9291263"/>
            <a:ext cx="905315" cy="757173"/>
          </a:xfrm>
          <a:custGeom>
            <a:avLst/>
            <a:gdLst/>
            <a:ahLst/>
            <a:cxnLst/>
            <a:rect l="l" t="t" r="r" b="b"/>
            <a:pathLst>
              <a:path w="905315" h="757173">
                <a:moveTo>
                  <a:pt x="0" y="0"/>
                </a:moveTo>
                <a:lnTo>
                  <a:pt x="905315" y="0"/>
                </a:lnTo>
                <a:lnTo>
                  <a:pt x="905315" y="757173"/>
                </a:lnTo>
                <a:lnTo>
                  <a:pt x="0" y="7571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nvGrpSpPr>
          <p:cNvPr id="10" name="Group 10"/>
          <p:cNvGrpSpPr/>
          <p:nvPr/>
        </p:nvGrpSpPr>
        <p:grpSpPr>
          <a:xfrm>
            <a:off x="15109868" y="9297158"/>
            <a:ext cx="2801811" cy="712035"/>
            <a:chOff x="0" y="0"/>
            <a:chExt cx="737925" cy="187532"/>
          </a:xfrm>
        </p:grpSpPr>
        <p:sp>
          <p:nvSpPr>
            <p:cNvPr id="11" name="Freeform 11"/>
            <p:cNvSpPr/>
            <p:nvPr/>
          </p:nvSpPr>
          <p:spPr>
            <a:xfrm>
              <a:off x="0" y="0"/>
              <a:ext cx="737925" cy="187532"/>
            </a:xfrm>
            <a:custGeom>
              <a:avLst/>
              <a:gdLst/>
              <a:ahLst/>
              <a:cxnLst/>
              <a:rect l="l" t="t" r="r" b="b"/>
              <a:pathLst>
                <a:path w="737925" h="187532">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txBody>
            <a:bodyPr/>
            <a:lstStyle/>
            <a:p>
              <a:endParaRPr lang="en-US"/>
            </a:p>
          </p:txBody>
        </p:sp>
        <p:sp>
          <p:nvSpPr>
            <p:cNvPr id="12" name="TextBox 12"/>
            <p:cNvSpPr txBox="1"/>
            <p:nvPr/>
          </p:nvSpPr>
          <p:spPr>
            <a:xfrm>
              <a:off x="0" y="-66675"/>
              <a:ext cx="737925" cy="254207"/>
            </a:xfrm>
            <a:prstGeom prst="rect">
              <a:avLst/>
            </a:prstGeom>
          </p:spPr>
          <p:txBody>
            <a:bodyPr lIns="50800" tIns="50800" rIns="50800" bIns="50800" rtlCol="0" anchor="ctr"/>
            <a:lstStyle/>
            <a:p>
              <a:pPr marL="0" lvl="0" indent="0" algn="ctr">
                <a:lnSpc>
                  <a:spcPts val="2240"/>
                </a:lnSpc>
                <a:spcBef>
                  <a:spcPct val="0"/>
                </a:spcBef>
              </a:pPr>
              <a:r>
                <a:rPr lang="en-US" sz="1600" u="sng">
                  <a:solidFill>
                    <a:srgbClr val="000000"/>
                  </a:solidFill>
                  <a:latin typeface="Retropix Bold"/>
                </a:rPr>
                <a:t>Back to Agenda Page</a:t>
              </a:r>
            </a:p>
          </p:txBody>
        </p:sp>
      </p:grpSp>
      <p:grpSp>
        <p:nvGrpSpPr>
          <p:cNvPr id="13" name="Group 13"/>
          <p:cNvGrpSpPr/>
          <p:nvPr/>
        </p:nvGrpSpPr>
        <p:grpSpPr>
          <a:xfrm>
            <a:off x="8131403" y="0"/>
            <a:ext cx="10156803" cy="10156803"/>
            <a:chOff x="0" y="0"/>
            <a:chExt cx="13542404" cy="13542404"/>
          </a:xfrm>
        </p:grpSpPr>
        <p:sp>
          <p:nvSpPr>
            <p:cNvPr id="14" name="Freeform 14"/>
            <p:cNvSpPr/>
            <p:nvPr/>
          </p:nvSpPr>
          <p:spPr>
            <a:xfrm>
              <a:off x="0" y="0"/>
              <a:ext cx="13542404" cy="13542404"/>
            </a:xfrm>
            <a:custGeom>
              <a:avLst/>
              <a:gdLst/>
              <a:ahLst/>
              <a:cxnLst/>
              <a:rect l="l" t="t" r="r" b="b"/>
              <a:pathLst>
                <a:path w="13542404" h="13542404">
                  <a:moveTo>
                    <a:pt x="0" y="0"/>
                  </a:moveTo>
                  <a:lnTo>
                    <a:pt x="13542404" y="0"/>
                  </a:lnTo>
                  <a:lnTo>
                    <a:pt x="13542404" y="13542404"/>
                  </a:lnTo>
                  <a:lnTo>
                    <a:pt x="0" y="1354240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5" name="Freeform 15"/>
            <p:cNvSpPr/>
            <p:nvPr/>
          </p:nvSpPr>
          <p:spPr>
            <a:xfrm>
              <a:off x="12345938" y="425173"/>
              <a:ext cx="658127" cy="636588"/>
            </a:xfrm>
            <a:custGeom>
              <a:avLst/>
              <a:gdLst/>
              <a:ahLst/>
              <a:cxnLst/>
              <a:rect l="l" t="t" r="r" b="b"/>
              <a:pathLst>
                <a:path w="658127" h="636588">
                  <a:moveTo>
                    <a:pt x="0" y="0"/>
                  </a:moveTo>
                  <a:lnTo>
                    <a:pt x="658127" y="0"/>
                  </a:lnTo>
                  <a:lnTo>
                    <a:pt x="658127" y="636589"/>
                  </a:lnTo>
                  <a:lnTo>
                    <a:pt x="0" y="63658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grpSp>
      <p:grpSp>
        <p:nvGrpSpPr>
          <p:cNvPr id="16" name="Group 16"/>
          <p:cNvGrpSpPr/>
          <p:nvPr/>
        </p:nvGrpSpPr>
        <p:grpSpPr>
          <a:xfrm>
            <a:off x="8562618" y="3077464"/>
            <a:ext cx="3637610" cy="1272499"/>
            <a:chOff x="0" y="0"/>
            <a:chExt cx="4850147" cy="1696666"/>
          </a:xfrm>
        </p:grpSpPr>
        <p:sp>
          <p:nvSpPr>
            <p:cNvPr id="17" name="Freeform 17"/>
            <p:cNvSpPr/>
            <p:nvPr/>
          </p:nvSpPr>
          <p:spPr>
            <a:xfrm>
              <a:off x="0" y="550267"/>
              <a:ext cx="4850147" cy="1146398"/>
            </a:xfrm>
            <a:custGeom>
              <a:avLst/>
              <a:gdLst/>
              <a:ahLst/>
              <a:cxnLst/>
              <a:rect l="l" t="t" r="r" b="b"/>
              <a:pathLst>
                <a:path w="4850147" h="1146398">
                  <a:moveTo>
                    <a:pt x="0" y="0"/>
                  </a:moveTo>
                  <a:lnTo>
                    <a:pt x="4850147" y="0"/>
                  </a:lnTo>
                  <a:lnTo>
                    <a:pt x="4850147" y="1146399"/>
                  </a:lnTo>
                  <a:lnTo>
                    <a:pt x="0" y="114639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8" name="TextBox 18"/>
            <p:cNvSpPr txBox="1"/>
            <p:nvPr/>
          </p:nvSpPr>
          <p:spPr>
            <a:xfrm>
              <a:off x="577080" y="884283"/>
              <a:ext cx="3962889" cy="418253"/>
            </a:xfrm>
            <a:prstGeom prst="rect">
              <a:avLst/>
            </a:prstGeom>
          </p:spPr>
          <p:txBody>
            <a:bodyPr lIns="0" tIns="0" rIns="0" bIns="0" rtlCol="0" anchor="t">
              <a:spAutoFit/>
            </a:bodyPr>
            <a:lstStyle/>
            <a:p>
              <a:pPr algn="ctr">
                <a:lnSpc>
                  <a:spcPts val="2660"/>
                </a:lnSpc>
              </a:pPr>
              <a:r>
                <a:rPr lang="en-US" sz="1900">
                  <a:solidFill>
                    <a:srgbClr val="000000"/>
                  </a:solidFill>
                  <a:latin typeface="Public Sans"/>
                </a:rPr>
                <a:t>delete 0</a:t>
              </a:r>
            </a:p>
          </p:txBody>
        </p:sp>
        <p:sp>
          <p:nvSpPr>
            <p:cNvPr id="19" name="Freeform 19"/>
            <p:cNvSpPr/>
            <p:nvPr/>
          </p:nvSpPr>
          <p:spPr>
            <a:xfrm>
              <a:off x="0" y="0"/>
              <a:ext cx="646314" cy="1100534"/>
            </a:xfrm>
            <a:custGeom>
              <a:avLst/>
              <a:gdLst/>
              <a:ahLst/>
              <a:cxnLst/>
              <a:rect l="l" t="t" r="r" b="b"/>
              <a:pathLst>
                <a:path w="646314" h="1100534">
                  <a:moveTo>
                    <a:pt x="0" y="0"/>
                  </a:moveTo>
                  <a:lnTo>
                    <a:pt x="646314" y="0"/>
                  </a:lnTo>
                  <a:lnTo>
                    <a:pt x="646314" y="1100534"/>
                  </a:lnTo>
                  <a:lnTo>
                    <a:pt x="0" y="110053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grpSp>
      <p:sp>
        <p:nvSpPr>
          <p:cNvPr id="20" name="Freeform 20"/>
          <p:cNvSpPr/>
          <p:nvPr/>
        </p:nvSpPr>
        <p:spPr>
          <a:xfrm>
            <a:off x="8258496" y="1851846"/>
            <a:ext cx="9487723" cy="1328056"/>
          </a:xfrm>
          <a:custGeom>
            <a:avLst/>
            <a:gdLst/>
            <a:ahLst/>
            <a:cxnLst/>
            <a:rect l="l" t="t" r="r" b="b"/>
            <a:pathLst>
              <a:path w="9487723" h="1328056">
                <a:moveTo>
                  <a:pt x="0" y="0"/>
                </a:moveTo>
                <a:lnTo>
                  <a:pt x="9487723" y="0"/>
                </a:lnTo>
                <a:lnTo>
                  <a:pt x="9487723" y="1328056"/>
                </a:lnTo>
                <a:lnTo>
                  <a:pt x="0" y="1328056"/>
                </a:lnTo>
                <a:lnTo>
                  <a:pt x="0" y="0"/>
                </a:lnTo>
                <a:close/>
              </a:path>
            </a:pathLst>
          </a:custGeom>
          <a:blipFill>
            <a:blip r:embed="rId24"/>
            <a:stretch>
              <a:fillRect/>
            </a:stretch>
          </a:blipFill>
        </p:spPr>
        <p:txBody>
          <a:bodyPr/>
          <a:lstStyle/>
          <a:p>
            <a:endParaRPr lang="en-US"/>
          </a:p>
        </p:txBody>
      </p:sp>
      <p:sp>
        <p:nvSpPr>
          <p:cNvPr id="21" name="TextBox 21"/>
          <p:cNvSpPr txBox="1"/>
          <p:nvPr/>
        </p:nvSpPr>
        <p:spPr>
          <a:xfrm>
            <a:off x="1041940" y="594278"/>
            <a:ext cx="6326630" cy="1073150"/>
          </a:xfrm>
          <a:prstGeom prst="rect">
            <a:avLst/>
          </a:prstGeom>
        </p:spPr>
        <p:txBody>
          <a:bodyPr lIns="0" tIns="0" rIns="0" bIns="0" rtlCol="0" anchor="t">
            <a:spAutoFit/>
          </a:bodyPr>
          <a:lstStyle/>
          <a:p>
            <a:pPr>
              <a:lnSpc>
                <a:spcPts val="6999"/>
              </a:lnSpc>
            </a:pPr>
            <a:r>
              <a:rPr lang="en-US" sz="6999">
                <a:solidFill>
                  <a:srgbClr val="FFFFFF"/>
                </a:solidFill>
                <a:latin typeface="Retropix"/>
              </a:rPr>
              <a:t>OPEN THE FILE</a:t>
            </a:r>
          </a:p>
        </p:txBody>
      </p:sp>
      <p:grpSp>
        <p:nvGrpSpPr>
          <p:cNvPr id="22" name="Group 22"/>
          <p:cNvGrpSpPr/>
          <p:nvPr/>
        </p:nvGrpSpPr>
        <p:grpSpPr>
          <a:xfrm>
            <a:off x="649624" y="2591232"/>
            <a:ext cx="7111263" cy="972464"/>
            <a:chOff x="0" y="0"/>
            <a:chExt cx="9481684" cy="1296619"/>
          </a:xfrm>
        </p:grpSpPr>
        <p:sp>
          <p:nvSpPr>
            <p:cNvPr id="23" name="TextBox 23"/>
            <p:cNvSpPr txBox="1"/>
            <p:nvPr/>
          </p:nvSpPr>
          <p:spPr>
            <a:xfrm>
              <a:off x="0" y="837302"/>
              <a:ext cx="9481684" cy="459316"/>
            </a:xfrm>
            <a:prstGeom prst="rect">
              <a:avLst/>
            </a:prstGeom>
          </p:spPr>
          <p:txBody>
            <a:bodyPr lIns="0" tIns="0" rIns="0" bIns="0" rtlCol="0" anchor="t">
              <a:spAutoFit/>
            </a:bodyPr>
            <a:lstStyle/>
            <a:p>
              <a:pPr>
                <a:lnSpc>
                  <a:spcPts val="2800"/>
                </a:lnSpc>
              </a:pPr>
              <a:r>
                <a:rPr lang="en-US" sz="2000">
                  <a:solidFill>
                    <a:srgbClr val="FFFFFF"/>
                  </a:solidFill>
                  <a:latin typeface="Public Sans"/>
                </a:rPr>
                <a:t>Delete the text in line 0  </a:t>
              </a:r>
            </a:p>
          </p:txBody>
        </p:sp>
        <p:sp>
          <p:nvSpPr>
            <p:cNvPr id="24" name="TextBox 24"/>
            <p:cNvSpPr txBox="1"/>
            <p:nvPr/>
          </p:nvSpPr>
          <p:spPr>
            <a:xfrm>
              <a:off x="0" y="-66675"/>
              <a:ext cx="9141913" cy="714375"/>
            </a:xfrm>
            <a:prstGeom prst="rect">
              <a:avLst/>
            </a:prstGeom>
          </p:spPr>
          <p:txBody>
            <a:bodyPr lIns="0" tIns="0" rIns="0" bIns="0" rtlCol="0" anchor="t">
              <a:spAutoFit/>
            </a:bodyPr>
            <a:lstStyle/>
            <a:p>
              <a:pPr marL="0" lvl="0" indent="0" algn="ctr">
                <a:lnSpc>
                  <a:spcPts val="3840"/>
                </a:lnSpc>
              </a:pPr>
              <a:r>
                <a:rPr lang="en-US" sz="3200">
                  <a:solidFill>
                    <a:srgbClr val="FFFFFF"/>
                  </a:solidFill>
                  <a:latin typeface="Retropix"/>
                </a:rPr>
                <a:t>FOR EXAMPLE</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37414" y="9267586"/>
            <a:ext cx="804526" cy="804526"/>
            <a:chOff x="0" y="0"/>
            <a:chExt cx="1072702" cy="1072702"/>
          </a:xfrm>
        </p:grpSpPr>
        <p:sp>
          <p:nvSpPr>
            <p:cNvPr id="3" name="Freeform 3"/>
            <p:cNvSpPr/>
            <p:nvPr/>
          </p:nvSpPr>
          <p:spPr>
            <a:xfrm>
              <a:off x="0" y="0"/>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8445" y="150016"/>
              <a:ext cx="755811" cy="772669"/>
            </a:xfrm>
            <a:custGeom>
              <a:avLst/>
              <a:gdLst/>
              <a:ahLst/>
              <a:cxnLst/>
              <a:rect l="l" t="t" r="r" b="b"/>
              <a:pathLst>
                <a:path w="755811" h="772669">
                  <a:moveTo>
                    <a:pt x="0" y="0"/>
                  </a:moveTo>
                  <a:lnTo>
                    <a:pt x="755811" y="0"/>
                  </a:lnTo>
                  <a:lnTo>
                    <a:pt x="755811"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Freeform 5"/>
          <p:cNvSpPr/>
          <p:nvPr/>
        </p:nvSpPr>
        <p:spPr>
          <a:xfrm>
            <a:off x="1423082" y="9291263"/>
            <a:ext cx="807064" cy="757173"/>
          </a:xfrm>
          <a:custGeom>
            <a:avLst/>
            <a:gdLst/>
            <a:ahLst/>
            <a:cxnLst/>
            <a:rect l="l" t="t" r="r" b="b"/>
            <a:pathLst>
              <a:path w="807064" h="757173">
                <a:moveTo>
                  <a:pt x="0" y="0"/>
                </a:moveTo>
                <a:lnTo>
                  <a:pt x="807064" y="0"/>
                </a:lnTo>
                <a:lnTo>
                  <a:pt x="807064" y="757173"/>
                </a:lnTo>
                <a:lnTo>
                  <a:pt x="0" y="7571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2395752" y="9327294"/>
            <a:ext cx="662689" cy="685111"/>
          </a:xfrm>
          <a:custGeom>
            <a:avLst/>
            <a:gdLst/>
            <a:ahLst/>
            <a:cxnLst/>
            <a:rect l="l" t="t" r="r" b="b"/>
            <a:pathLst>
              <a:path w="662689" h="685111">
                <a:moveTo>
                  <a:pt x="0" y="0"/>
                </a:moveTo>
                <a:lnTo>
                  <a:pt x="662688" y="0"/>
                </a:lnTo>
                <a:lnTo>
                  <a:pt x="662688" y="685110"/>
                </a:lnTo>
                <a:lnTo>
                  <a:pt x="0" y="6851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4062279" y="9335724"/>
            <a:ext cx="668249" cy="668249"/>
          </a:xfrm>
          <a:custGeom>
            <a:avLst/>
            <a:gdLst/>
            <a:ahLst/>
            <a:cxnLst/>
            <a:rect l="l" t="t" r="r" b="b"/>
            <a:pathLst>
              <a:path w="668249" h="668249">
                <a:moveTo>
                  <a:pt x="0" y="0"/>
                </a:moveTo>
                <a:lnTo>
                  <a:pt x="668250" y="0"/>
                </a:lnTo>
                <a:lnTo>
                  <a:pt x="668250" y="668250"/>
                </a:lnTo>
                <a:lnTo>
                  <a:pt x="0" y="6682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a:off x="3224046" y="9309278"/>
            <a:ext cx="672629" cy="721142"/>
          </a:xfrm>
          <a:custGeom>
            <a:avLst/>
            <a:gdLst/>
            <a:ahLst/>
            <a:cxnLst/>
            <a:rect l="l" t="t" r="r" b="b"/>
            <a:pathLst>
              <a:path w="672629" h="721142">
                <a:moveTo>
                  <a:pt x="0" y="0"/>
                </a:moveTo>
                <a:lnTo>
                  <a:pt x="672628" y="0"/>
                </a:lnTo>
                <a:lnTo>
                  <a:pt x="672628" y="721142"/>
                </a:lnTo>
                <a:lnTo>
                  <a:pt x="0" y="721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Freeform 9"/>
          <p:cNvSpPr/>
          <p:nvPr/>
        </p:nvSpPr>
        <p:spPr>
          <a:xfrm>
            <a:off x="4877084" y="9291263"/>
            <a:ext cx="905315" cy="757173"/>
          </a:xfrm>
          <a:custGeom>
            <a:avLst/>
            <a:gdLst/>
            <a:ahLst/>
            <a:cxnLst/>
            <a:rect l="l" t="t" r="r" b="b"/>
            <a:pathLst>
              <a:path w="905315" h="757173">
                <a:moveTo>
                  <a:pt x="0" y="0"/>
                </a:moveTo>
                <a:lnTo>
                  <a:pt x="905315" y="0"/>
                </a:lnTo>
                <a:lnTo>
                  <a:pt x="905315" y="757173"/>
                </a:lnTo>
                <a:lnTo>
                  <a:pt x="0" y="7571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nvGrpSpPr>
          <p:cNvPr id="10" name="Group 10"/>
          <p:cNvGrpSpPr/>
          <p:nvPr/>
        </p:nvGrpSpPr>
        <p:grpSpPr>
          <a:xfrm>
            <a:off x="15109868" y="9297158"/>
            <a:ext cx="2801811" cy="712035"/>
            <a:chOff x="0" y="0"/>
            <a:chExt cx="737925" cy="187532"/>
          </a:xfrm>
        </p:grpSpPr>
        <p:sp>
          <p:nvSpPr>
            <p:cNvPr id="11" name="Freeform 11"/>
            <p:cNvSpPr/>
            <p:nvPr/>
          </p:nvSpPr>
          <p:spPr>
            <a:xfrm>
              <a:off x="0" y="0"/>
              <a:ext cx="737925" cy="187532"/>
            </a:xfrm>
            <a:custGeom>
              <a:avLst/>
              <a:gdLst/>
              <a:ahLst/>
              <a:cxnLst/>
              <a:rect l="l" t="t" r="r" b="b"/>
              <a:pathLst>
                <a:path w="737925" h="187532">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txBody>
            <a:bodyPr/>
            <a:lstStyle/>
            <a:p>
              <a:endParaRPr lang="en-US"/>
            </a:p>
          </p:txBody>
        </p:sp>
        <p:sp>
          <p:nvSpPr>
            <p:cNvPr id="12" name="TextBox 12"/>
            <p:cNvSpPr txBox="1"/>
            <p:nvPr/>
          </p:nvSpPr>
          <p:spPr>
            <a:xfrm>
              <a:off x="0" y="-66675"/>
              <a:ext cx="737925" cy="254207"/>
            </a:xfrm>
            <a:prstGeom prst="rect">
              <a:avLst/>
            </a:prstGeom>
          </p:spPr>
          <p:txBody>
            <a:bodyPr lIns="50800" tIns="50800" rIns="50800" bIns="50800" rtlCol="0" anchor="ctr"/>
            <a:lstStyle/>
            <a:p>
              <a:pPr marL="0" lvl="0" indent="0" algn="ctr">
                <a:lnSpc>
                  <a:spcPts val="2240"/>
                </a:lnSpc>
                <a:spcBef>
                  <a:spcPct val="0"/>
                </a:spcBef>
              </a:pPr>
              <a:r>
                <a:rPr lang="en-US" sz="1600" u="sng">
                  <a:solidFill>
                    <a:srgbClr val="000000"/>
                  </a:solidFill>
                  <a:latin typeface="Retropix Bold"/>
                </a:rPr>
                <a:t>Back to Agenda Page</a:t>
              </a:r>
            </a:p>
          </p:txBody>
        </p:sp>
      </p:grpSp>
      <p:grpSp>
        <p:nvGrpSpPr>
          <p:cNvPr id="13" name="Group 13"/>
          <p:cNvGrpSpPr/>
          <p:nvPr/>
        </p:nvGrpSpPr>
        <p:grpSpPr>
          <a:xfrm>
            <a:off x="8131403" y="0"/>
            <a:ext cx="10156803" cy="10156803"/>
            <a:chOff x="0" y="0"/>
            <a:chExt cx="13542404" cy="13542404"/>
          </a:xfrm>
        </p:grpSpPr>
        <p:sp>
          <p:nvSpPr>
            <p:cNvPr id="14" name="Freeform 14"/>
            <p:cNvSpPr/>
            <p:nvPr/>
          </p:nvSpPr>
          <p:spPr>
            <a:xfrm>
              <a:off x="0" y="0"/>
              <a:ext cx="13542404" cy="13542404"/>
            </a:xfrm>
            <a:custGeom>
              <a:avLst/>
              <a:gdLst/>
              <a:ahLst/>
              <a:cxnLst/>
              <a:rect l="l" t="t" r="r" b="b"/>
              <a:pathLst>
                <a:path w="13542404" h="13542404">
                  <a:moveTo>
                    <a:pt x="0" y="0"/>
                  </a:moveTo>
                  <a:lnTo>
                    <a:pt x="13542404" y="0"/>
                  </a:lnTo>
                  <a:lnTo>
                    <a:pt x="13542404" y="13542404"/>
                  </a:lnTo>
                  <a:lnTo>
                    <a:pt x="0" y="1354240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5" name="Freeform 15"/>
            <p:cNvSpPr/>
            <p:nvPr/>
          </p:nvSpPr>
          <p:spPr>
            <a:xfrm>
              <a:off x="12345938" y="425173"/>
              <a:ext cx="658127" cy="636588"/>
            </a:xfrm>
            <a:custGeom>
              <a:avLst/>
              <a:gdLst/>
              <a:ahLst/>
              <a:cxnLst/>
              <a:rect l="l" t="t" r="r" b="b"/>
              <a:pathLst>
                <a:path w="658127" h="636588">
                  <a:moveTo>
                    <a:pt x="0" y="0"/>
                  </a:moveTo>
                  <a:lnTo>
                    <a:pt x="658127" y="0"/>
                  </a:lnTo>
                  <a:lnTo>
                    <a:pt x="658127" y="636589"/>
                  </a:lnTo>
                  <a:lnTo>
                    <a:pt x="0" y="63658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grpSp>
      <p:grpSp>
        <p:nvGrpSpPr>
          <p:cNvPr id="16" name="Group 16"/>
          <p:cNvGrpSpPr/>
          <p:nvPr/>
        </p:nvGrpSpPr>
        <p:grpSpPr>
          <a:xfrm>
            <a:off x="8883380" y="7985801"/>
            <a:ext cx="3637610" cy="1272499"/>
            <a:chOff x="0" y="0"/>
            <a:chExt cx="4850147" cy="1696666"/>
          </a:xfrm>
        </p:grpSpPr>
        <p:sp>
          <p:nvSpPr>
            <p:cNvPr id="17" name="Freeform 17"/>
            <p:cNvSpPr/>
            <p:nvPr/>
          </p:nvSpPr>
          <p:spPr>
            <a:xfrm>
              <a:off x="0" y="550267"/>
              <a:ext cx="4850147" cy="1146398"/>
            </a:xfrm>
            <a:custGeom>
              <a:avLst/>
              <a:gdLst/>
              <a:ahLst/>
              <a:cxnLst/>
              <a:rect l="l" t="t" r="r" b="b"/>
              <a:pathLst>
                <a:path w="4850147" h="1146398">
                  <a:moveTo>
                    <a:pt x="0" y="0"/>
                  </a:moveTo>
                  <a:lnTo>
                    <a:pt x="4850147" y="0"/>
                  </a:lnTo>
                  <a:lnTo>
                    <a:pt x="4850147" y="1146399"/>
                  </a:lnTo>
                  <a:lnTo>
                    <a:pt x="0" y="114639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8" name="TextBox 18"/>
            <p:cNvSpPr txBox="1"/>
            <p:nvPr/>
          </p:nvSpPr>
          <p:spPr>
            <a:xfrm>
              <a:off x="577080" y="884283"/>
              <a:ext cx="3962889" cy="418253"/>
            </a:xfrm>
            <a:prstGeom prst="rect">
              <a:avLst/>
            </a:prstGeom>
          </p:spPr>
          <p:txBody>
            <a:bodyPr lIns="0" tIns="0" rIns="0" bIns="0" rtlCol="0" anchor="t">
              <a:spAutoFit/>
            </a:bodyPr>
            <a:lstStyle/>
            <a:p>
              <a:pPr algn="ctr">
                <a:lnSpc>
                  <a:spcPts val="2660"/>
                </a:lnSpc>
              </a:pPr>
              <a:r>
                <a:rPr lang="en-US" sz="1900">
                  <a:solidFill>
                    <a:srgbClr val="000000"/>
                  </a:solidFill>
                  <a:latin typeface="Public Sans"/>
                </a:rPr>
                <a:t>delete 1</a:t>
              </a:r>
            </a:p>
          </p:txBody>
        </p:sp>
        <p:sp>
          <p:nvSpPr>
            <p:cNvPr id="19" name="Freeform 19"/>
            <p:cNvSpPr/>
            <p:nvPr/>
          </p:nvSpPr>
          <p:spPr>
            <a:xfrm>
              <a:off x="0" y="0"/>
              <a:ext cx="646314" cy="1100534"/>
            </a:xfrm>
            <a:custGeom>
              <a:avLst/>
              <a:gdLst/>
              <a:ahLst/>
              <a:cxnLst/>
              <a:rect l="l" t="t" r="r" b="b"/>
              <a:pathLst>
                <a:path w="646314" h="1100534">
                  <a:moveTo>
                    <a:pt x="0" y="0"/>
                  </a:moveTo>
                  <a:lnTo>
                    <a:pt x="646314" y="0"/>
                  </a:lnTo>
                  <a:lnTo>
                    <a:pt x="646314" y="1100534"/>
                  </a:lnTo>
                  <a:lnTo>
                    <a:pt x="0" y="110053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grpSp>
      <p:sp>
        <p:nvSpPr>
          <p:cNvPr id="20" name="Freeform 20"/>
          <p:cNvSpPr/>
          <p:nvPr/>
        </p:nvSpPr>
        <p:spPr>
          <a:xfrm>
            <a:off x="8583390" y="1777668"/>
            <a:ext cx="9143169" cy="5743087"/>
          </a:xfrm>
          <a:custGeom>
            <a:avLst/>
            <a:gdLst/>
            <a:ahLst/>
            <a:cxnLst/>
            <a:rect l="l" t="t" r="r" b="b"/>
            <a:pathLst>
              <a:path w="9143169" h="5743087">
                <a:moveTo>
                  <a:pt x="0" y="0"/>
                </a:moveTo>
                <a:lnTo>
                  <a:pt x="9143169" y="0"/>
                </a:lnTo>
                <a:lnTo>
                  <a:pt x="9143169" y="5743087"/>
                </a:lnTo>
                <a:lnTo>
                  <a:pt x="0" y="5743087"/>
                </a:lnTo>
                <a:lnTo>
                  <a:pt x="0" y="0"/>
                </a:lnTo>
                <a:close/>
              </a:path>
            </a:pathLst>
          </a:custGeom>
          <a:blipFill>
            <a:blip r:embed="rId24"/>
            <a:stretch>
              <a:fillRect/>
            </a:stretch>
          </a:blipFill>
        </p:spPr>
        <p:txBody>
          <a:bodyPr/>
          <a:lstStyle/>
          <a:p>
            <a:endParaRPr lang="en-US"/>
          </a:p>
        </p:txBody>
      </p:sp>
      <p:sp>
        <p:nvSpPr>
          <p:cNvPr id="21" name="TextBox 21"/>
          <p:cNvSpPr txBox="1"/>
          <p:nvPr/>
        </p:nvSpPr>
        <p:spPr>
          <a:xfrm>
            <a:off x="1041940" y="594278"/>
            <a:ext cx="6326630" cy="1073150"/>
          </a:xfrm>
          <a:prstGeom prst="rect">
            <a:avLst/>
          </a:prstGeom>
        </p:spPr>
        <p:txBody>
          <a:bodyPr lIns="0" tIns="0" rIns="0" bIns="0" rtlCol="0" anchor="t">
            <a:spAutoFit/>
          </a:bodyPr>
          <a:lstStyle/>
          <a:p>
            <a:pPr>
              <a:lnSpc>
                <a:spcPts val="6999"/>
              </a:lnSpc>
            </a:pPr>
            <a:r>
              <a:rPr lang="en-US" sz="6999">
                <a:solidFill>
                  <a:srgbClr val="FFFFFF"/>
                </a:solidFill>
                <a:latin typeface="Retropix"/>
              </a:rPr>
              <a:t>OPEN THE FILE</a:t>
            </a:r>
          </a:p>
        </p:txBody>
      </p:sp>
      <p:grpSp>
        <p:nvGrpSpPr>
          <p:cNvPr id="22" name="Group 22"/>
          <p:cNvGrpSpPr/>
          <p:nvPr/>
        </p:nvGrpSpPr>
        <p:grpSpPr>
          <a:xfrm>
            <a:off x="649624" y="2591232"/>
            <a:ext cx="7111263" cy="972464"/>
            <a:chOff x="0" y="0"/>
            <a:chExt cx="9481684" cy="1296619"/>
          </a:xfrm>
        </p:grpSpPr>
        <p:sp>
          <p:nvSpPr>
            <p:cNvPr id="23" name="TextBox 23"/>
            <p:cNvSpPr txBox="1"/>
            <p:nvPr/>
          </p:nvSpPr>
          <p:spPr>
            <a:xfrm>
              <a:off x="0" y="837302"/>
              <a:ext cx="9481684" cy="459316"/>
            </a:xfrm>
            <a:prstGeom prst="rect">
              <a:avLst/>
            </a:prstGeom>
          </p:spPr>
          <p:txBody>
            <a:bodyPr lIns="0" tIns="0" rIns="0" bIns="0" rtlCol="0" anchor="t">
              <a:spAutoFit/>
            </a:bodyPr>
            <a:lstStyle/>
            <a:p>
              <a:pPr>
                <a:lnSpc>
                  <a:spcPts val="2800"/>
                </a:lnSpc>
              </a:pPr>
              <a:r>
                <a:rPr lang="en-US" sz="2000">
                  <a:solidFill>
                    <a:srgbClr val="FFFFFF"/>
                  </a:solidFill>
                  <a:latin typeface="Public Sans"/>
                </a:rPr>
                <a:t>Delete the text in line 1</a:t>
              </a:r>
            </a:p>
          </p:txBody>
        </p:sp>
        <p:sp>
          <p:nvSpPr>
            <p:cNvPr id="24" name="TextBox 24"/>
            <p:cNvSpPr txBox="1"/>
            <p:nvPr/>
          </p:nvSpPr>
          <p:spPr>
            <a:xfrm>
              <a:off x="0" y="-66675"/>
              <a:ext cx="9141913" cy="714375"/>
            </a:xfrm>
            <a:prstGeom prst="rect">
              <a:avLst/>
            </a:prstGeom>
          </p:spPr>
          <p:txBody>
            <a:bodyPr lIns="0" tIns="0" rIns="0" bIns="0" rtlCol="0" anchor="t">
              <a:spAutoFit/>
            </a:bodyPr>
            <a:lstStyle/>
            <a:p>
              <a:pPr marL="0" lvl="0" indent="0" algn="ctr">
                <a:lnSpc>
                  <a:spcPts val="3840"/>
                </a:lnSpc>
              </a:pPr>
              <a:r>
                <a:rPr lang="en-US" sz="3200">
                  <a:solidFill>
                    <a:srgbClr val="FFFFFF"/>
                  </a:solidFill>
                  <a:latin typeface="Retropix"/>
                </a:rPr>
                <a:t>FOR EXAMPLE</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37414" y="9267586"/>
            <a:ext cx="804526" cy="804526"/>
            <a:chOff x="0" y="0"/>
            <a:chExt cx="1072702" cy="1072702"/>
          </a:xfrm>
        </p:grpSpPr>
        <p:sp>
          <p:nvSpPr>
            <p:cNvPr id="3" name="Freeform 3"/>
            <p:cNvSpPr/>
            <p:nvPr/>
          </p:nvSpPr>
          <p:spPr>
            <a:xfrm>
              <a:off x="0" y="0"/>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8445" y="150016"/>
              <a:ext cx="755811" cy="772669"/>
            </a:xfrm>
            <a:custGeom>
              <a:avLst/>
              <a:gdLst/>
              <a:ahLst/>
              <a:cxnLst/>
              <a:rect l="l" t="t" r="r" b="b"/>
              <a:pathLst>
                <a:path w="755811" h="772669">
                  <a:moveTo>
                    <a:pt x="0" y="0"/>
                  </a:moveTo>
                  <a:lnTo>
                    <a:pt x="755811" y="0"/>
                  </a:lnTo>
                  <a:lnTo>
                    <a:pt x="755811"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Freeform 5"/>
          <p:cNvSpPr/>
          <p:nvPr/>
        </p:nvSpPr>
        <p:spPr>
          <a:xfrm>
            <a:off x="1423082" y="9291263"/>
            <a:ext cx="807064" cy="757173"/>
          </a:xfrm>
          <a:custGeom>
            <a:avLst/>
            <a:gdLst/>
            <a:ahLst/>
            <a:cxnLst/>
            <a:rect l="l" t="t" r="r" b="b"/>
            <a:pathLst>
              <a:path w="807064" h="757173">
                <a:moveTo>
                  <a:pt x="0" y="0"/>
                </a:moveTo>
                <a:lnTo>
                  <a:pt x="807064" y="0"/>
                </a:lnTo>
                <a:lnTo>
                  <a:pt x="807064" y="757173"/>
                </a:lnTo>
                <a:lnTo>
                  <a:pt x="0" y="7571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2395752" y="9327294"/>
            <a:ext cx="662689" cy="685111"/>
          </a:xfrm>
          <a:custGeom>
            <a:avLst/>
            <a:gdLst/>
            <a:ahLst/>
            <a:cxnLst/>
            <a:rect l="l" t="t" r="r" b="b"/>
            <a:pathLst>
              <a:path w="662689" h="685111">
                <a:moveTo>
                  <a:pt x="0" y="0"/>
                </a:moveTo>
                <a:lnTo>
                  <a:pt x="662688" y="0"/>
                </a:lnTo>
                <a:lnTo>
                  <a:pt x="662688" y="685110"/>
                </a:lnTo>
                <a:lnTo>
                  <a:pt x="0" y="6851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4062279" y="9335724"/>
            <a:ext cx="668249" cy="668249"/>
          </a:xfrm>
          <a:custGeom>
            <a:avLst/>
            <a:gdLst/>
            <a:ahLst/>
            <a:cxnLst/>
            <a:rect l="l" t="t" r="r" b="b"/>
            <a:pathLst>
              <a:path w="668249" h="668249">
                <a:moveTo>
                  <a:pt x="0" y="0"/>
                </a:moveTo>
                <a:lnTo>
                  <a:pt x="668250" y="0"/>
                </a:lnTo>
                <a:lnTo>
                  <a:pt x="668250" y="668250"/>
                </a:lnTo>
                <a:lnTo>
                  <a:pt x="0" y="6682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a:off x="3224046" y="9309278"/>
            <a:ext cx="672629" cy="721142"/>
          </a:xfrm>
          <a:custGeom>
            <a:avLst/>
            <a:gdLst/>
            <a:ahLst/>
            <a:cxnLst/>
            <a:rect l="l" t="t" r="r" b="b"/>
            <a:pathLst>
              <a:path w="672629" h="721142">
                <a:moveTo>
                  <a:pt x="0" y="0"/>
                </a:moveTo>
                <a:lnTo>
                  <a:pt x="672628" y="0"/>
                </a:lnTo>
                <a:lnTo>
                  <a:pt x="672628" y="721142"/>
                </a:lnTo>
                <a:lnTo>
                  <a:pt x="0" y="721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Freeform 9"/>
          <p:cNvSpPr/>
          <p:nvPr/>
        </p:nvSpPr>
        <p:spPr>
          <a:xfrm>
            <a:off x="4877084" y="9291263"/>
            <a:ext cx="905315" cy="757173"/>
          </a:xfrm>
          <a:custGeom>
            <a:avLst/>
            <a:gdLst/>
            <a:ahLst/>
            <a:cxnLst/>
            <a:rect l="l" t="t" r="r" b="b"/>
            <a:pathLst>
              <a:path w="905315" h="757173">
                <a:moveTo>
                  <a:pt x="0" y="0"/>
                </a:moveTo>
                <a:lnTo>
                  <a:pt x="905315" y="0"/>
                </a:lnTo>
                <a:lnTo>
                  <a:pt x="905315" y="757173"/>
                </a:lnTo>
                <a:lnTo>
                  <a:pt x="0" y="7571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nvGrpSpPr>
          <p:cNvPr id="10" name="Group 10"/>
          <p:cNvGrpSpPr/>
          <p:nvPr/>
        </p:nvGrpSpPr>
        <p:grpSpPr>
          <a:xfrm>
            <a:off x="8131403" y="0"/>
            <a:ext cx="10156803" cy="10156803"/>
            <a:chOff x="0" y="0"/>
            <a:chExt cx="13542404" cy="13542404"/>
          </a:xfrm>
        </p:grpSpPr>
        <p:sp>
          <p:nvSpPr>
            <p:cNvPr id="11" name="Freeform 11"/>
            <p:cNvSpPr/>
            <p:nvPr/>
          </p:nvSpPr>
          <p:spPr>
            <a:xfrm>
              <a:off x="0" y="0"/>
              <a:ext cx="13542404" cy="13542404"/>
            </a:xfrm>
            <a:custGeom>
              <a:avLst/>
              <a:gdLst/>
              <a:ahLst/>
              <a:cxnLst/>
              <a:rect l="l" t="t" r="r" b="b"/>
              <a:pathLst>
                <a:path w="13542404" h="13542404">
                  <a:moveTo>
                    <a:pt x="0" y="0"/>
                  </a:moveTo>
                  <a:lnTo>
                    <a:pt x="13542404" y="0"/>
                  </a:lnTo>
                  <a:lnTo>
                    <a:pt x="13542404" y="13542404"/>
                  </a:lnTo>
                  <a:lnTo>
                    <a:pt x="0" y="1354240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2" name="Freeform 12"/>
            <p:cNvSpPr/>
            <p:nvPr/>
          </p:nvSpPr>
          <p:spPr>
            <a:xfrm>
              <a:off x="12345938" y="425173"/>
              <a:ext cx="658127" cy="636588"/>
            </a:xfrm>
            <a:custGeom>
              <a:avLst/>
              <a:gdLst/>
              <a:ahLst/>
              <a:cxnLst/>
              <a:rect l="l" t="t" r="r" b="b"/>
              <a:pathLst>
                <a:path w="658127" h="636588">
                  <a:moveTo>
                    <a:pt x="0" y="0"/>
                  </a:moveTo>
                  <a:lnTo>
                    <a:pt x="658127" y="0"/>
                  </a:lnTo>
                  <a:lnTo>
                    <a:pt x="658127" y="636589"/>
                  </a:lnTo>
                  <a:lnTo>
                    <a:pt x="0" y="63658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grpSp>
      <p:grpSp>
        <p:nvGrpSpPr>
          <p:cNvPr id="13" name="Group 13"/>
          <p:cNvGrpSpPr/>
          <p:nvPr/>
        </p:nvGrpSpPr>
        <p:grpSpPr>
          <a:xfrm>
            <a:off x="15109868" y="9297158"/>
            <a:ext cx="2801811" cy="712035"/>
            <a:chOff x="0" y="0"/>
            <a:chExt cx="737925" cy="187532"/>
          </a:xfrm>
        </p:grpSpPr>
        <p:sp>
          <p:nvSpPr>
            <p:cNvPr id="14" name="Freeform 14"/>
            <p:cNvSpPr/>
            <p:nvPr/>
          </p:nvSpPr>
          <p:spPr>
            <a:xfrm>
              <a:off x="0" y="0"/>
              <a:ext cx="737925" cy="187532"/>
            </a:xfrm>
            <a:custGeom>
              <a:avLst/>
              <a:gdLst/>
              <a:ahLst/>
              <a:cxnLst/>
              <a:rect l="l" t="t" r="r" b="b"/>
              <a:pathLst>
                <a:path w="737925" h="187532">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txBody>
            <a:bodyPr/>
            <a:lstStyle/>
            <a:p>
              <a:endParaRPr lang="en-US"/>
            </a:p>
          </p:txBody>
        </p:sp>
        <p:sp>
          <p:nvSpPr>
            <p:cNvPr id="15" name="TextBox 15"/>
            <p:cNvSpPr txBox="1"/>
            <p:nvPr/>
          </p:nvSpPr>
          <p:spPr>
            <a:xfrm>
              <a:off x="0" y="-66675"/>
              <a:ext cx="737925" cy="254207"/>
            </a:xfrm>
            <a:prstGeom prst="rect">
              <a:avLst/>
            </a:prstGeom>
          </p:spPr>
          <p:txBody>
            <a:bodyPr lIns="50800" tIns="50800" rIns="50800" bIns="50800" rtlCol="0" anchor="ctr"/>
            <a:lstStyle/>
            <a:p>
              <a:pPr marL="0" lvl="0" indent="0" algn="ctr">
                <a:lnSpc>
                  <a:spcPts val="2240"/>
                </a:lnSpc>
                <a:spcBef>
                  <a:spcPct val="0"/>
                </a:spcBef>
              </a:pPr>
              <a:r>
                <a:rPr lang="en-US" sz="1600" u="sng">
                  <a:solidFill>
                    <a:srgbClr val="000000"/>
                  </a:solidFill>
                  <a:latin typeface="Retropix Bold"/>
                </a:rPr>
                <a:t>Back to Home Page</a:t>
              </a:r>
            </a:p>
          </p:txBody>
        </p:sp>
      </p:grpSp>
      <p:grpSp>
        <p:nvGrpSpPr>
          <p:cNvPr id="16" name="Group 16"/>
          <p:cNvGrpSpPr/>
          <p:nvPr/>
        </p:nvGrpSpPr>
        <p:grpSpPr>
          <a:xfrm>
            <a:off x="13053293" y="7753871"/>
            <a:ext cx="3637610" cy="1272499"/>
            <a:chOff x="0" y="0"/>
            <a:chExt cx="4850147" cy="1696666"/>
          </a:xfrm>
        </p:grpSpPr>
        <p:sp>
          <p:nvSpPr>
            <p:cNvPr id="17" name="Freeform 17"/>
            <p:cNvSpPr/>
            <p:nvPr/>
          </p:nvSpPr>
          <p:spPr>
            <a:xfrm>
              <a:off x="0" y="550267"/>
              <a:ext cx="4850147" cy="1146398"/>
            </a:xfrm>
            <a:custGeom>
              <a:avLst/>
              <a:gdLst/>
              <a:ahLst/>
              <a:cxnLst/>
              <a:rect l="l" t="t" r="r" b="b"/>
              <a:pathLst>
                <a:path w="4850147" h="1146398">
                  <a:moveTo>
                    <a:pt x="0" y="0"/>
                  </a:moveTo>
                  <a:lnTo>
                    <a:pt x="4850147" y="0"/>
                  </a:lnTo>
                  <a:lnTo>
                    <a:pt x="4850147" y="1146399"/>
                  </a:lnTo>
                  <a:lnTo>
                    <a:pt x="0" y="114639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8" name="TextBox 18"/>
            <p:cNvSpPr txBox="1"/>
            <p:nvPr/>
          </p:nvSpPr>
          <p:spPr>
            <a:xfrm>
              <a:off x="577080" y="884283"/>
              <a:ext cx="3962889" cy="418253"/>
            </a:xfrm>
            <a:prstGeom prst="rect">
              <a:avLst/>
            </a:prstGeom>
          </p:spPr>
          <p:txBody>
            <a:bodyPr lIns="0" tIns="0" rIns="0" bIns="0" rtlCol="0" anchor="t">
              <a:spAutoFit/>
            </a:bodyPr>
            <a:lstStyle/>
            <a:p>
              <a:pPr algn="ctr">
                <a:lnSpc>
                  <a:spcPts val="2660"/>
                </a:lnSpc>
              </a:pPr>
              <a:r>
                <a:rPr lang="en-US" sz="1900">
                  <a:solidFill>
                    <a:srgbClr val="000000"/>
                  </a:solidFill>
                  <a:latin typeface="Public Sans"/>
                </a:rPr>
                <a:t>open text.txt</a:t>
              </a:r>
            </a:p>
          </p:txBody>
        </p:sp>
        <p:sp>
          <p:nvSpPr>
            <p:cNvPr id="19" name="Freeform 19"/>
            <p:cNvSpPr/>
            <p:nvPr/>
          </p:nvSpPr>
          <p:spPr>
            <a:xfrm>
              <a:off x="0" y="0"/>
              <a:ext cx="646314" cy="1100534"/>
            </a:xfrm>
            <a:custGeom>
              <a:avLst/>
              <a:gdLst/>
              <a:ahLst/>
              <a:cxnLst/>
              <a:rect l="l" t="t" r="r" b="b"/>
              <a:pathLst>
                <a:path w="646314" h="1100534">
                  <a:moveTo>
                    <a:pt x="0" y="0"/>
                  </a:moveTo>
                  <a:lnTo>
                    <a:pt x="646314" y="0"/>
                  </a:lnTo>
                  <a:lnTo>
                    <a:pt x="646314" y="1100534"/>
                  </a:lnTo>
                  <a:lnTo>
                    <a:pt x="0" y="110053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grpSp>
      <p:sp>
        <p:nvSpPr>
          <p:cNvPr id="20" name="Freeform 20"/>
          <p:cNvSpPr/>
          <p:nvPr/>
        </p:nvSpPr>
        <p:spPr>
          <a:xfrm>
            <a:off x="8330363" y="1851508"/>
            <a:ext cx="9445859" cy="5902363"/>
          </a:xfrm>
          <a:custGeom>
            <a:avLst/>
            <a:gdLst/>
            <a:ahLst/>
            <a:cxnLst/>
            <a:rect l="l" t="t" r="r" b="b"/>
            <a:pathLst>
              <a:path w="9445859" h="5902363">
                <a:moveTo>
                  <a:pt x="0" y="0"/>
                </a:moveTo>
                <a:lnTo>
                  <a:pt x="9445859" y="0"/>
                </a:lnTo>
                <a:lnTo>
                  <a:pt x="9445859" y="5902363"/>
                </a:lnTo>
                <a:lnTo>
                  <a:pt x="0" y="5902363"/>
                </a:lnTo>
                <a:lnTo>
                  <a:pt x="0" y="0"/>
                </a:lnTo>
                <a:close/>
              </a:path>
            </a:pathLst>
          </a:custGeom>
          <a:blipFill>
            <a:blip r:embed="rId24"/>
            <a:stretch>
              <a:fillRect/>
            </a:stretch>
          </a:blipFill>
        </p:spPr>
        <p:txBody>
          <a:bodyPr/>
          <a:lstStyle/>
          <a:p>
            <a:endParaRPr lang="en-US"/>
          </a:p>
        </p:txBody>
      </p:sp>
      <p:grpSp>
        <p:nvGrpSpPr>
          <p:cNvPr id="21" name="Group 21"/>
          <p:cNvGrpSpPr/>
          <p:nvPr/>
        </p:nvGrpSpPr>
        <p:grpSpPr>
          <a:xfrm>
            <a:off x="12098068" y="3338271"/>
            <a:ext cx="3637610" cy="1272499"/>
            <a:chOff x="0" y="0"/>
            <a:chExt cx="4850147" cy="1696666"/>
          </a:xfrm>
        </p:grpSpPr>
        <p:sp>
          <p:nvSpPr>
            <p:cNvPr id="22" name="Freeform 22"/>
            <p:cNvSpPr/>
            <p:nvPr/>
          </p:nvSpPr>
          <p:spPr>
            <a:xfrm>
              <a:off x="0" y="550267"/>
              <a:ext cx="4850147" cy="1146398"/>
            </a:xfrm>
            <a:custGeom>
              <a:avLst/>
              <a:gdLst/>
              <a:ahLst/>
              <a:cxnLst/>
              <a:rect l="l" t="t" r="r" b="b"/>
              <a:pathLst>
                <a:path w="4850147" h="1146398">
                  <a:moveTo>
                    <a:pt x="0" y="0"/>
                  </a:moveTo>
                  <a:lnTo>
                    <a:pt x="4850147" y="0"/>
                  </a:lnTo>
                  <a:lnTo>
                    <a:pt x="4850147" y="1146399"/>
                  </a:lnTo>
                  <a:lnTo>
                    <a:pt x="0" y="114639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3" name="TextBox 23"/>
            <p:cNvSpPr txBox="1"/>
            <p:nvPr/>
          </p:nvSpPr>
          <p:spPr>
            <a:xfrm>
              <a:off x="577080" y="884283"/>
              <a:ext cx="3962889" cy="418253"/>
            </a:xfrm>
            <a:prstGeom prst="rect">
              <a:avLst/>
            </a:prstGeom>
          </p:spPr>
          <p:txBody>
            <a:bodyPr lIns="0" tIns="0" rIns="0" bIns="0" rtlCol="0" anchor="t">
              <a:spAutoFit/>
            </a:bodyPr>
            <a:lstStyle/>
            <a:p>
              <a:pPr algn="ctr">
                <a:lnSpc>
                  <a:spcPts val="2660"/>
                </a:lnSpc>
              </a:pPr>
              <a:r>
                <a:rPr lang="en-US" sz="1900">
                  <a:solidFill>
                    <a:srgbClr val="000000"/>
                  </a:solidFill>
                  <a:latin typeface="Public Sans"/>
                </a:rPr>
                <a:t>save</a:t>
              </a:r>
            </a:p>
          </p:txBody>
        </p:sp>
        <p:sp>
          <p:nvSpPr>
            <p:cNvPr id="24" name="Freeform 24"/>
            <p:cNvSpPr/>
            <p:nvPr/>
          </p:nvSpPr>
          <p:spPr>
            <a:xfrm>
              <a:off x="0" y="0"/>
              <a:ext cx="646314" cy="1100534"/>
            </a:xfrm>
            <a:custGeom>
              <a:avLst/>
              <a:gdLst/>
              <a:ahLst/>
              <a:cxnLst/>
              <a:rect l="l" t="t" r="r" b="b"/>
              <a:pathLst>
                <a:path w="646314" h="1100534">
                  <a:moveTo>
                    <a:pt x="0" y="0"/>
                  </a:moveTo>
                  <a:lnTo>
                    <a:pt x="646314" y="0"/>
                  </a:lnTo>
                  <a:lnTo>
                    <a:pt x="646314" y="1100534"/>
                  </a:lnTo>
                  <a:lnTo>
                    <a:pt x="0" y="110053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grpSp>
      <p:sp>
        <p:nvSpPr>
          <p:cNvPr id="25" name="TextBox 25"/>
          <p:cNvSpPr txBox="1"/>
          <p:nvPr/>
        </p:nvSpPr>
        <p:spPr>
          <a:xfrm>
            <a:off x="1041940" y="594278"/>
            <a:ext cx="6326630" cy="1073150"/>
          </a:xfrm>
          <a:prstGeom prst="rect">
            <a:avLst/>
          </a:prstGeom>
        </p:spPr>
        <p:txBody>
          <a:bodyPr lIns="0" tIns="0" rIns="0" bIns="0" rtlCol="0" anchor="t">
            <a:spAutoFit/>
          </a:bodyPr>
          <a:lstStyle/>
          <a:p>
            <a:pPr>
              <a:lnSpc>
                <a:spcPts val="6999"/>
              </a:lnSpc>
            </a:pPr>
            <a:r>
              <a:rPr lang="en-US" sz="6999">
                <a:solidFill>
                  <a:srgbClr val="FFFFFF"/>
                </a:solidFill>
                <a:latin typeface="Retropix"/>
              </a:rPr>
              <a:t>OPEN THE FILE</a:t>
            </a:r>
          </a:p>
        </p:txBody>
      </p:sp>
      <p:grpSp>
        <p:nvGrpSpPr>
          <p:cNvPr id="26" name="Group 26"/>
          <p:cNvGrpSpPr/>
          <p:nvPr/>
        </p:nvGrpSpPr>
        <p:grpSpPr>
          <a:xfrm>
            <a:off x="649624" y="2591232"/>
            <a:ext cx="7111263" cy="2029739"/>
            <a:chOff x="0" y="0"/>
            <a:chExt cx="9481684" cy="2706319"/>
          </a:xfrm>
        </p:grpSpPr>
        <p:sp>
          <p:nvSpPr>
            <p:cNvPr id="27" name="TextBox 27"/>
            <p:cNvSpPr txBox="1"/>
            <p:nvPr/>
          </p:nvSpPr>
          <p:spPr>
            <a:xfrm>
              <a:off x="0" y="837302"/>
              <a:ext cx="9481684" cy="1869016"/>
            </a:xfrm>
            <a:prstGeom prst="rect">
              <a:avLst/>
            </a:prstGeom>
          </p:spPr>
          <p:txBody>
            <a:bodyPr lIns="0" tIns="0" rIns="0" bIns="0" rtlCol="0" anchor="t">
              <a:spAutoFit/>
            </a:bodyPr>
            <a:lstStyle/>
            <a:p>
              <a:pPr>
                <a:lnSpc>
                  <a:spcPts val="2800"/>
                </a:lnSpc>
              </a:pPr>
              <a:r>
                <a:rPr lang="en-US" sz="2000">
                  <a:solidFill>
                    <a:srgbClr val="FFFFFF"/>
                  </a:solidFill>
                  <a:latin typeface="Public Sans"/>
                </a:rPr>
                <a:t>Save and reopen the file</a:t>
              </a:r>
            </a:p>
            <a:p>
              <a:pPr>
                <a:lnSpc>
                  <a:spcPts val="2800"/>
                </a:lnSpc>
              </a:pPr>
              <a:endParaRPr lang="en-US" sz="2000">
                <a:solidFill>
                  <a:srgbClr val="FFFFFF"/>
                </a:solidFill>
                <a:latin typeface="Public Sans"/>
              </a:endParaRPr>
            </a:p>
            <a:p>
              <a:pPr>
                <a:lnSpc>
                  <a:spcPts val="2800"/>
                </a:lnSpc>
              </a:pPr>
              <a:r>
                <a:rPr lang="en-US" sz="2000">
                  <a:solidFill>
                    <a:srgbClr val="FFFFFF"/>
                  </a:solidFill>
                  <a:latin typeface="Public Sans"/>
                </a:rPr>
                <a:t>It can be seen that the content of the file has been updated</a:t>
              </a:r>
            </a:p>
            <a:p>
              <a:pPr>
                <a:lnSpc>
                  <a:spcPts val="2800"/>
                </a:lnSpc>
              </a:pPr>
              <a:endParaRPr lang="en-US" sz="2000">
                <a:solidFill>
                  <a:srgbClr val="FFFFFF"/>
                </a:solidFill>
                <a:latin typeface="Public Sans"/>
              </a:endParaRPr>
            </a:p>
          </p:txBody>
        </p:sp>
        <p:sp>
          <p:nvSpPr>
            <p:cNvPr id="28" name="TextBox 28"/>
            <p:cNvSpPr txBox="1"/>
            <p:nvPr/>
          </p:nvSpPr>
          <p:spPr>
            <a:xfrm>
              <a:off x="0" y="-66675"/>
              <a:ext cx="9141913" cy="714375"/>
            </a:xfrm>
            <a:prstGeom prst="rect">
              <a:avLst/>
            </a:prstGeom>
          </p:spPr>
          <p:txBody>
            <a:bodyPr lIns="0" tIns="0" rIns="0" bIns="0" rtlCol="0" anchor="t">
              <a:spAutoFit/>
            </a:bodyPr>
            <a:lstStyle/>
            <a:p>
              <a:pPr marL="0" lvl="0" indent="0" algn="ctr">
                <a:lnSpc>
                  <a:spcPts val="3840"/>
                </a:lnSpc>
              </a:pPr>
              <a:r>
                <a:rPr lang="en-US" sz="3200">
                  <a:solidFill>
                    <a:srgbClr val="FFFFFF"/>
                  </a:solidFill>
                  <a:latin typeface="Retropix"/>
                </a:rPr>
                <a:t>FOR EXAMPLE</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37414" y="9267586"/>
            <a:ext cx="804526" cy="804526"/>
            <a:chOff x="0" y="0"/>
            <a:chExt cx="1072702" cy="1072702"/>
          </a:xfrm>
        </p:grpSpPr>
        <p:sp>
          <p:nvSpPr>
            <p:cNvPr id="3" name="Freeform 3"/>
            <p:cNvSpPr/>
            <p:nvPr/>
          </p:nvSpPr>
          <p:spPr>
            <a:xfrm>
              <a:off x="0" y="0"/>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8445" y="150016"/>
              <a:ext cx="755811" cy="772669"/>
            </a:xfrm>
            <a:custGeom>
              <a:avLst/>
              <a:gdLst/>
              <a:ahLst/>
              <a:cxnLst/>
              <a:rect l="l" t="t" r="r" b="b"/>
              <a:pathLst>
                <a:path w="755811" h="772669">
                  <a:moveTo>
                    <a:pt x="0" y="0"/>
                  </a:moveTo>
                  <a:lnTo>
                    <a:pt x="755811" y="0"/>
                  </a:lnTo>
                  <a:lnTo>
                    <a:pt x="755811"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Freeform 5"/>
          <p:cNvSpPr/>
          <p:nvPr/>
        </p:nvSpPr>
        <p:spPr>
          <a:xfrm>
            <a:off x="1423082" y="9291263"/>
            <a:ext cx="807064" cy="757173"/>
          </a:xfrm>
          <a:custGeom>
            <a:avLst/>
            <a:gdLst/>
            <a:ahLst/>
            <a:cxnLst/>
            <a:rect l="l" t="t" r="r" b="b"/>
            <a:pathLst>
              <a:path w="807064" h="757173">
                <a:moveTo>
                  <a:pt x="0" y="0"/>
                </a:moveTo>
                <a:lnTo>
                  <a:pt x="807064" y="0"/>
                </a:lnTo>
                <a:lnTo>
                  <a:pt x="807064" y="757173"/>
                </a:lnTo>
                <a:lnTo>
                  <a:pt x="0" y="7571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2395752" y="9327294"/>
            <a:ext cx="662689" cy="685111"/>
          </a:xfrm>
          <a:custGeom>
            <a:avLst/>
            <a:gdLst/>
            <a:ahLst/>
            <a:cxnLst/>
            <a:rect l="l" t="t" r="r" b="b"/>
            <a:pathLst>
              <a:path w="662689" h="685111">
                <a:moveTo>
                  <a:pt x="0" y="0"/>
                </a:moveTo>
                <a:lnTo>
                  <a:pt x="662688" y="0"/>
                </a:lnTo>
                <a:lnTo>
                  <a:pt x="662688" y="685110"/>
                </a:lnTo>
                <a:lnTo>
                  <a:pt x="0" y="6851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4062279" y="9335724"/>
            <a:ext cx="668249" cy="668249"/>
          </a:xfrm>
          <a:custGeom>
            <a:avLst/>
            <a:gdLst/>
            <a:ahLst/>
            <a:cxnLst/>
            <a:rect l="l" t="t" r="r" b="b"/>
            <a:pathLst>
              <a:path w="668249" h="668249">
                <a:moveTo>
                  <a:pt x="0" y="0"/>
                </a:moveTo>
                <a:lnTo>
                  <a:pt x="668250" y="0"/>
                </a:lnTo>
                <a:lnTo>
                  <a:pt x="668250" y="668250"/>
                </a:lnTo>
                <a:lnTo>
                  <a:pt x="0" y="6682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a:off x="3224046" y="9309278"/>
            <a:ext cx="672629" cy="721142"/>
          </a:xfrm>
          <a:custGeom>
            <a:avLst/>
            <a:gdLst/>
            <a:ahLst/>
            <a:cxnLst/>
            <a:rect l="l" t="t" r="r" b="b"/>
            <a:pathLst>
              <a:path w="672629" h="721142">
                <a:moveTo>
                  <a:pt x="0" y="0"/>
                </a:moveTo>
                <a:lnTo>
                  <a:pt x="672628" y="0"/>
                </a:lnTo>
                <a:lnTo>
                  <a:pt x="672628" y="721142"/>
                </a:lnTo>
                <a:lnTo>
                  <a:pt x="0" y="721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Freeform 9"/>
          <p:cNvSpPr/>
          <p:nvPr/>
        </p:nvSpPr>
        <p:spPr>
          <a:xfrm>
            <a:off x="4877084" y="9291263"/>
            <a:ext cx="905315" cy="757173"/>
          </a:xfrm>
          <a:custGeom>
            <a:avLst/>
            <a:gdLst/>
            <a:ahLst/>
            <a:cxnLst/>
            <a:rect l="l" t="t" r="r" b="b"/>
            <a:pathLst>
              <a:path w="905315" h="757173">
                <a:moveTo>
                  <a:pt x="0" y="0"/>
                </a:moveTo>
                <a:lnTo>
                  <a:pt x="905315" y="0"/>
                </a:lnTo>
                <a:lnTo>
                  <a:pt x="905315" y="757173"/>
                </a:lnTo>
                <a:lnTo>
                  <a:pt x="0" y="7571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0" name="Freeform 10"/>
          <p:cNvSpPr/>
          <p:nvPr/>
        </p:nvSpPr>
        <p:spPr>
          <a:xfrm>
            <a:off x="17390857" y="318880"/>
            <a:ext cx="493595" cy="477441"/>
          </a:xfrm>
          <a:custGeom>
            <a:avLst/>
            <a:gdLst/>
            <a:ahLst/>
            <a:cxnLst/>
            <a:rect l="l" t="t" r="r" b="b"/>
            <a:pathLst>
              <a:path w="493595" h="477441">
                <a:moveTo>
                  <a:pt x="0" y="0"/>
                </a:moveTo>
                <a:lnTo>
                  <a:pt x="493595" y="0"/>
                </a:lnTo>
                <a:lnTo>
                  <a:pt x="493595" y="477441"/>
                </a:lnTo>
                <a:lnTo>
                  <a:pt x="0" y="47744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grpSp>
        <p:nvGrpSpPr>
          <p:cNvPr id="11" name="Group 11"/>
          <p:cNvGrpSpPr/>
          <p:nvPr/>
        </p:nvGrpSpPr>
        <p:grpSpPr>
          <a:xfrm>
            <a:off x="7743095" y="7861852"/>
            <a:ext cx="2801811" cy="712035"/>
            <a:chOff x="0" y="0"/>
            <a:chExt cx="737925" cy="187532"/>
          </a:xfrm>
        </p:grpSpPr>
        <p:sp>
          <p:nvSpPr>
            <p:cNvPr id="12" name="Freeform 12"/>
            <p:cNvSpPr/>
            <p:nvPr/>
          </p:nvSpPr>
          <p:spPr>
            <a:xfrm>
              <a:off x="0" y="0"/>
              <a:ext cx="737925" cy="187532"/>
            </a:xfrm>
            <a:custGeom>
              <a:avLst/>
              <a:gdLst/>
              <a:ahLst/>
              <a:cxnLst/>
              <a:rect l="l" t="t" r="r" b="b"/>
              <a:pathLst>
                <a:path w="737925" h="187532">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txBody>
            <a:bodyPr/>
            <a:lstStyle/>
            <a:p>
              <a:endParaRPr lang="en-US"/>
            </a:p>
          </p:txBody>
        </p:sp>
        <p:sp>
          <p:nvSpPr>
            <p:cNvPr id="13" name="TextBox 13"/>
            <p:cNvSpPr txBox="1"/>
            <p:nvPr/>
          </p:nvSpPr>
          <p:spPr>
            <a:xfrm>
              <a:off x="0" y="-66675"/>
              <a:ext cx="737925" cy="254207"/>
            </a:xfrm>
            <a:prstGeom prst="rect">
              <a:avLst/>
            </a:prstGeom>
          </p:spPr>
          <p:txBody>
            <a:bodyPr lIns="50800" tIns="50800" rIns="50800" bIns="50800" rtlCol="0" anchor="ctr"/>
            <a:lstStyle/>
            <a:p>
              <a:pPr marL="0" lvl="0" indent="0" algn="ctr">
                <a:lnSpc>
                  <a:spcPts val="2240"/>
                </a:lnSpc>
                <a:spcBef>
                  <a:spcPct val="0"/>
                </a:spcBef>
              </a:pPr>
              <a:r>
                <a:rPr lang="en-US" sz="1600" u="sng">
                  <a:solidFill>
                    <a:srgbClr val="000000"/>
                  </a:solidFill>
                  <a:latin typeface="Retropix Bold"/>
                </a:rPr>
                <a:t>Back to Home Page</a:t>
              </a:r>
            </a:p>
          </p:txBody>
        </p:sp>
      </p:grpSp>
      <p:sp>
        <p:nvSpPr>
          <p:cNvPr id="14" name="TextBox 14"/>
          <p:cNvSpPr txBox="1"/>
          <p:nvPr/>
        </p:nvSpPr>
        <p:spPr>
          <a:xfrm>
            <a:off x="5980685" y="786796"/>
            <a:ext cx="6326630" cy="897682"/>
          </a:xfrm>
          <a:prstGeom prst="rect">
            <a:avLst/>
          </a:prstGeom>
        </p:spPr>
        <p:txBody>
          <a:bodyPr lIns="0" tIns="0" rIns="0" bIns="0" rtlCol="0" anchor="t">
            <a:spAutoFit/>
          </a:bodyPr>
          <a:lstStyle/>
          <a:p>
            <a:pPr algn="ctr">
              <a:lnSpc>
                <a:spcPts val="6999"/>
              </a:lnSpc>
            </a:pPr>
            <a:r>
              <a:rPr lang="en-US" sz="6999" dirty="0">
                <a:solidFill>
                  <a:srgbClr val="FFFFFF"/>
                </a:solidFill>
                <a:latin typeface="Retropix"/>
              </a:rPr>
              <a:t>CONCLUSION</a:t>
            </a:r>
          </a:p>
        </p:txBody>
      </p:sp>
      <p:grpSp>
        <p:nvGrpSpPr>
          <p:cNvPr id="15" name="Group 15"/>
          <p:cNvGrpSpPr/>
          <p:nvPr/>
        </p:nvGrpSpPr>
        <p:grpSpPr>
          <a:xfrm>
            <a:off x="1423082" y="2161813"/>
            <a:ext cx="16214572" cy="5395239"/>
            <a:chOff x="0" y="0"/>
            <a:chExt cx="21619430" cy="7193652"/>
          </a:xfrm>
        </p:grpSpPr>
        <p:sp>
          <p:nvSpPr>
            <p:cNvPr id="16" name="TextBox 16"/>
            <p:cNvSpPr txBox="1"/>
            <p:nvPr/>
          </p:nvSpPr>
          <p:spPr>
            <a:xfrm>
              <a:off x="0" y="818252"/>
              <a:ext cx="21619430" cy="6375400"/>
            </a:xfrm>
            <a:prstGeom prst="rect">
              <a:avLst/>
            </a:prstGeom>
          </p:spPr>
          <p:txBody>
            <a:bodyPr lIns="0" tIns="0" rIns="0" bIns="0" rtlCol="0" anchor="t">
              <a:spAutoFit/>
            </a:bodyPr>
            <a:lstStyle/>
            <a:p>
              <a:pPr algn="just">
                <a:lnSpc>
                  <a:spcPts val="4200"/>
                </a:lnSpc>
              </a:pPr>
              <a:r>
                <a:rPr lang="en-US" sz="3000">
                  <a:solidFill>
                    <a:srgbClr val="FFFFFF"/>
                  </a:solidFill>
                  <a:latin typeface="Public Sans"/>
                </a:rPr>
                <a:t>In conclusion, the implementation of a simple text editor using a list ADT has been a valuable learning experience. Through this project, we have explored the fundamental concepts of data structures and their practical applications. The text editor efficiently handles text manipulation operations such as insertion, deletion, and searching, showcasing the power and flexibility of the list ADT. By successfully creating a functional text editor, we have gained a deeper understanding of how data structures can be leveraged to build useful and intuitive software tools. This project serves as a solid foundation for further exploration and development in the field of data structures and C++ programming.</a:t>
              </a:r>
            </a:p>
          </p:txBody>
        </p:sp>
        <p:sp>
          <p:nvSpPr>
            <p:cNvPr id="17" name="TextBox 17"/>
            <p:cNvSpPr txBox="1"/>
            <p:nvPr/>
          </p:nvSpPr>
          <p:spPr>
            <a:xfrm>
              <a:off x="0" y="-66675"/>
              <a:ext cx="20844709" cy="714375"/>
            </a:xfrm>
            <a:prstGeom prst="rect">
              <a:avLst/>
            </a:prstGeom>
          </p:spPr>
          <p:txBody>
            <a:bodyPr lIns="0" tIns="0" rIns="0" bIns="0" rtlCol="0" anchor="t">
              <a:spAutoFit/>
            </a:bodyPr>
            <a:lstStyle/>
            <a:p>
              <a:pPr marL="0" lvl="0" indent="0" algn="ctr">
                <a:lnSpc>
                  <a:spcPts val="3840"/>
                </a:lnSpc>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37414" y="9267586"/>
            <a:ext cx="804526" cy="804526"/>
            <a:chOff x="0" y="0"/>
            <a:chExt cx="1072702" cy="1072702"/>
          </a:xfrm>
        </p:grpSpPr>
        <p:sp>
          <p:nvSpPr>
            <p:cNvPr id="3" name="Freeform 3"/>
            <p:cNvSpPr/>
            <p:nvPr/>
          </p:nvSpPr>
          <p:spPr>
            <a:xfrm>
              <a:off x="0" y="0"/>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8445" y="150016"/>
              <a:ext cx="755811" cy="772669"/>
            </a:xfrm>
            <a:custGeom>
              <a:avLst/>
              <a:gdLst/>
              <a:ahLst/>
              <a:cxnLst/>
              <a:rect l="l" t="t" r="r" b="b"/>
              <a:pathLst>
                <a:path w="755811" h="772669">
                  <a:moveTo>
                    <a:pt x="0" y="0"/>
                  </a:moveTo>
                  <a:lnTo>
                    <a:pt x="755811" y="0"/>
                  </a:lnTo>
                  <a:lnTo>
                    <a:pt x="755811"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Freeform 5"/>
          <p:cNvSpPr/>
          <p:nvPr/>
        </p:nvSpPr>
        <p:spPr>
          <a:xfrm>
            <a:off x="1423082" y="9291263"/>
            <a:ext cx="807064" cy="757173"/>
          </a:xfrm>
          <a:custGeom>
            <a:avLst/>
            <a:gdLst/>
            <a:ahLst/>
            <a:cxnLst/>
            <a:rect l="l" t="t" r="r" b="b"/>
            <a:pathLst>
              <a:path w="807064" h="757173">
                <a:moveTo>
                  <a:pt x="0" y="0"/>
                </a:moveTo>
                <a:lnTo>
                  <a:pt x="807064" y="0"/>
                </a:lnTo>
                <a:lnTo>
                  <a:pt x="807064" y="757173"/>
                </a:lnTo>
                <a:lnTo>
                  <a:pt x="0" y="7571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2395752" y="9327294"/>
            <a:ext cx="662689" cy="685111"/>
          </a:xfrm>
          <a:custGeom>
            <a:avLst/>
            <a:gdLst/>
            <a:ahLst/>
            <a:cxnLst/>
            <a:rect l="l" t="t" r="r" b="b"/>
            <a:pathLst>
              <a:path w="662689" h="685111">
                <a:moveTo>
                  <a:pt x="0" y="0"/>
                </a:moveTo>
                <a:lnTo>
                  <a:pt x="662688" y="0"/>
                </a:lnTo>
                <a:lnTo>
                  <a:pt x="662688" y="685110"/>
                </a:lnTo>
                <a:lnTo>
                  <a:pt x="0" y="6851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4062279" y="9335724"/>
            <a:ext cx="668249" cy="668249"/>
          </a:xfrm>
          <a:custGeom>
            <a:avLst/>
            <a:gdLst/>
            <a:ahLst/>
            <a:cxnLst/>
            <a:rect l="l" t="t" r="r" b="b"/>
            <a:pathLst>
              <a:path w="668249" h="668249">
                <a:moveTo>
                  <a:pt x="0" y="0"/>
                </a:moveTo>
                <a:lnTo>
                  <a:pt x="668250" y="0"/>
                </a:lnTo>
                <a:lnTo>
                  <a:pt x="668250" y="668250"/>
                </a:lnTo>
                <a:lnTo>
                  <a:pt x="0" y="6682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a:off x="3224046" y="9309278"/>
            <a:ext cx="672629" cy="721142"/>
          </a:xfrm>
          <a:custGeom>
            <a:avLst/>
            <a:gdLst/>
            <a:ahLst/>
            <a:cxnLst/>
            <a:rect l="l" t="t" r="r" b="b"/>
            <a:pathLst>
              <a:path w="672629" h="721142">
                <a:moveTo>
                  <a:pt x="0" y="0"/>
                </a:moveTo>
                <a:lnTo>
                  <a:pt x="672628" y="0"/>
                </a:lnTo>
                <a:lnTo>
                  <a:pt x="672628" y="721142"/>
                </a:lnTo>
                <a:lnTo>
                  <a:pt x="0" y="721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Freeform 9"/>
          <p:cNvSpPr/>
          <p:nvPr/>
        </p:nvSpPr>
        <p:spPr>
          <a:xfrm>
            <a:off x="4877084" y="9291263"/>
            <a:ext cx="905315" cy="757173"/>
          </a:xfrm>
          <a:custGeom>
            <a:avLst/>
            <a:gdLst/>
            <a:ahLst/>
            <a:cxnLst/>
            <a:rect l="l" t="t" r="r" b="b"/>
            <a:pathLst>
              <a:path w="905315" h="757173">
                <a:moveTo>
                  <a:pt x="0" y="0"/>
                </a:moveTo>
                <a:lnTo>
                  <a:pt x="905315" y="0"/>
                </a:lnTo>
                <a:lnTo>
                  <a:pt x="905315" y="757173"/>
                </a:lnTo>
                <a:lnTo>
                  <a:pt x="0" y="7571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0" name="Freeform 10"/>
          <p:cNvSpPr/>
          <p:nvPr/>
        </p:nvSpPr>
        <p:spPr>
          <a:xfrm>
            <a:off x="17390857" y="318880"/>
            <a:ext cx="493595" cy="477441"/>
          </a:xfrm>
          <a:custGeom>
            <a:avLst/>
            <a:gdLst/>
            <a:ahLst/>
            <a:cxnLst/>
            <a:rect l="l" t="t" r="r" b="b"/>
            <a:pathLst>
              <a:path w="493595" h="477441">
                <a:moveTo>
                  <a:pt x="0" y="0"/>
                </a:moveTo>
                <a:lnTo>
                  <a:pt x="493595" y="0"/>
                </a:lnTo>
                <a:lnTo>
                  <a:pt x="493595" y="477441"/>
                </a:lnTo>
                <a:lnTo>
                  <a:pt x="0" y="47744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grpSp>
        <p:nvGrpSpPr>
          <p:cNvPr id="11" name="Group 11"/>
          <p:cNvGrpSpPr/>
          <p:nvPr/>
        </p:nvGrpSpPr>
        <p:grpSpPr>
          <a:xfrm>
            <a:off x="7743095" y="7861852"/>
            <a:ext cx="2801811" cy="712035"/>
            <a:chOff x="0" y="0"/>
            <a:chExt cx="737925" cy="187532"/>
          </a:xfrm>
        </p:grpSpPr>
        <p:sp>
          <p:nvSpPr>
            <p:cNvPr id="12" name="Freeform 12"/>
            <p:cNvSpPr/>
            <p:nvPr/>
          </p:nvSpPr>
          <p:spPr>
            <a:xfrm>
              <a:off x="0" y="0"/>
              <a:ext cx="737925" cy="187532"/>
            </a:xfrm>
            <a:custGeom>
              <a:avLst/>
              <a:gdLst/>
              <a:ahLst/>
              <a:cxnLst/>
              <a:rect l="l" t="t" r="r" b="b"/>
              <a:pathLst>
                <a:path w="737925" h="187532">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txBody>
            <a:bodyPr/>
            <a:lstStyle/>
            <a:p>
              <a:endParaRPr lang="en-US"/>
            </a:p>
          </p:txBody>
        </p:sp>
        <p:sp>
          <p:nvSpPr>
            <p:cNvPr id="13" name="TextBox 13"/>
            <p:cNvSpPr txBox="1"/>
            <p:nvPr/>
          </p:nvSpPr>
          <p:spPr>
            <a:xfrm>
              <a:off x="0" y="-66675"/>
              <a:ext cx="737925" cy="254207"/>
            </a:xfrm>
            <a:prstGeom prst="rect">
              <a:avLst/>
            </a:prstGeom>
          </p:spPr>
          <p:txBody>
            <a:bodyPr lIns="50800" tIns="50800" rIns="50800" bIns="50800" rtlCol="0" anchor="ctr"/>
            <a:lstStyle/>
            <a:p>
              <a:pPr marL="0" lvl="0" indent="0" algn="ctr">
                <a:lnSpc>
                  <a:spcPts val="2240"/>
                </a:lnSpc>
                <a:spcBef>
                  <a:spcPct val="0"/>
                </a:spcBef>
              </a:pPr>
              <a:r>
                <a:rPr lang="en-US" sz="1600" u="sng">
                  <a:solidFill>
                    <a:srgbClr val="000000"/>
                  </a:solidFill>
                  <a:latin typeface="Retropix Bold"/>
                </a:rPr>
                <a:t>Back to Home Page</a:t>
              </a:r>
            </a:p>
          </p:txBody>
        </p:sp>
      </p:grpSp>
      <p:sp>
        <p:nvSpPr>
          <p:cNvPr id="14" name="TextBox 14"/>
          <p:cNvSpPr txBox="1"/>
          <p:nvPr/>
        </p:nvSpPr>
        <p:spPr>
          <a:xfrm>
            <a:off x="5980685" y="786796"/>
            <a:ext cx="6326630" cy="1073150"/>
          </a:xfrm>
          <a:prstGeom prst="rect">
            <a:avLst/>
          </a:prstGeom>
        </p:spPr>
        <p:txBody>
          <a:bodyPr lIns="0" tIns="0" rIns="0" bIns="0" rtlCol="0" anchor="t">
            <a:spAutoFit/>
          </a:bodyPr>
          <a:lstStyle/>
          <a:p>
            <a:pPr algn="ctr">
              <a:lnSpc>
                <a:spcPts val="6999"/>
              </a:lnSpc>
            </a:pPr>
            <a:r>
              <a:rPr lang="en-US" sz="6999">
                <a:solidFill>
                  <a:srgbClr val="FFFFFF"/>
                </a:solidFill>
                <a:latin typeface="Retropix"/>
              </a:rPr>
              <a:t>REFERENCE</a:t>
            </a:r>
          </a:p>
        </p:txBody>
      </p:sp>
      <p:grpSp>
        <p:nvGrpSpPr>
          <p:cNvPr id="15" name="Group 15"/>
          <p:cNvGrpSpPr/>
          <p:nvPr/>
        </p:nvGrpSpPr>
        <p:grpSpPr>
          <a:xfrm>
            <a:off x="1423082" y="2161813"/>
            <a:ext cx="16214572" cy="4328439"/>
            <a:chOff x="0" y="0"/>
            <a:chExt cx="21619430" cy="5771252"/>
          </a:xfrm>
        </p:grpSpPr>
        <p:sp>
          <p:nvSpPr>
            <p:cNvPr id="16" name="TextBox 16"/>
            <p:cNvSpPr txBox="1"/>
            <p:nvPr/>
          </p:nvSpPr>
          <p:spPr>
            <a:xfrm>
              <a:off x="0" y="818252"/>
              <a:ext cx="21619430" cy="4953000"/>
            </a:xfrm>
            <a:prstGeom prst="rect">
              <a:avLst/>
            </a:prstGeom>
          </p:spPr>
          <p:txBody>
            <a:bodyPr lIns="0" tIns="0" rIns="0" bIns="0" rtlCol="0" anchor="t">
              <a:spAutoFit/>
            </a:bodyPr>
            <a:lstStyle/>
            <a:p>
              <a:pPr>
                <a:lnSpc>
                  <a:spcPts val="4200"/>
                </a:lnSpc>
              </a:pPr>
              <a:r>
                <a:rPr lang="en-US" sz="3000">
                  <a:solidFill>
                    <a:srgbClr val="FFFFFF"/>
                  </a:solidFill>
                  <a:latin typeface="Public Sans"/>
                </a:rPr>
                <a:t>1. Assoc. Prof. Truong Quang Vinh. (2023). Computer System Engineering. [Online]. Available: https://e-learning.hcmut.edu.vn/my/courses.php </a:t>
              </a:r>
            </a:p>
            <a:p>
              <a:pPr>
                <a:lnSpc>
                  <a:spcPts val="4200"/>
                </a:lnSpc>
              </a:pPr>
              <a:endParaRPr lang="en-US" sz="3000">
                <a:solidFill>
                  <a:srgbClr val="FFFFFF"/>
                </a:solidFill>
                <a:latin typeface="Public Sans"/>
              </a:endParaRPr>
            </a:p>
            <a:p>
              <a:pPr>
                <a:lnSpc>
                  <a:spcPts val="4200"/>
                </a:lnSpc>
              </a:pPr>
              <a:r>
                <a:rPr lang="en-US" sz="3000">
                  <a:solidFill>
                    <a:srgbClr val="FFFFFF"/>
                  </a:solidFill>
                  <a:latin typeface="Public Sans"/>
                </a:rPr>
                <a:t>2. “5.2. The List ADT — CS3 Data Structures &amp; Algorithms,” opendsaserver.cs.vt.edu </a:t>
              </a:r>
              <a:r>
                <a:rPr lang="en-US" sz="3000" u="sng">
                  <a:solidFill>
                    <a:srgbClr val="FFFFFF"/>
                  </a:solidFill>
                  <a:latin typeface="Public Sans Italics"/>
                </a:rPr>
                <a:t>https://opendsaserver.cs.vt.edu/ODSA/Books/CS3/html/ListADT.html?fbclid=IwAR254dvV1 ycoxU_agwIP_0sxD2W82SXeiSoQbpma4jY-86fFSBdkh2Tteq8 </a:t>
              </a:r>
            </a:p>
            <a:p>
              <a:pPr>
                <a:lnSpc>
                  <a:spcPts val="4200"/>
                </a:lnSpc>
              </a:pPr>
              <a:r>
                <a:rPr lang="en-US" sz="3000">
                  <a:solidFill>
                    <a:srgbClr val="FFFFFF"/>
                  </a:solidFill>
                  <a:latin typeface="Public Sans"/>
                </a:rPr>
                <a:t>(accessed Nov. 26, 2023).</a:t>
              </a:r>
            </a:p>
          </p:txBody>
        </p:sp>
        <p:sp>
          <p:nvSpPr>
            <p:cNvPr id="17" name="TextBox 17"/>
            <p:cNvSpPr txBox="1"/>
            <p:nvPr/>
          </p:nvSpPr>
          <p:spPr>
            <a:xfrm>
              <a:off x="0" y="-66675"/>
              <a:ext cx="20844709" cy="714375"/>
            </a:xfrm>
            <a:prstGeom prst="rect">
              <a:avLst/>
            </a:prstGeom>
          </p:spPr>
          <p:txBody>
            <a:bodyPr lIns="0" tIns="0" rIns="0" bIns="0" rtlCol="0" anchor="t">
              <a:spAutoFit/>
            </a:bodyPr>
            <a:lstStyle/>
            <a:p>
              <a:pPr marL="0" lvl="0" indent="0" algn="ctr">
                <a:lnSpc>
                  <a:spcPts val="3840"/>
                </a:lnSpc>
              </a:pPr>
              <a:endParaRPr/>
            </a:p>
          </p:txBody>
        </p:sp>
      </p:grpSp>
      <p:sp>
        <p:nvSpPr>
          <p:cNvPr id="18" name="Freeform 18"/>
          <p:cNvSpPr/>
          <p:nvPr/>
        </p:nvSpPr>
        <p:spPr>
          <a:xfrm>
            <a:off x="10302538" y="8510324"/>
            <a:ext cx="484735" cy="825401"/>
          </a:xfrm>
          <a:custGeom>
            <a:avLst/>
            <a:gdLst/>
            <a:ahLst/>
            <a:cxnLst/>
            <a:rect l="l" t="t" r="r" b="b"/>
            <a:pathLst>
              <a:path w="484735" h="825401">
                <a:moveTo>
                  <a:pt x="0" y="0"/>
                </a:moveTo>
                <a:lnTo>
                  <a:pt x="484735" y="0"/>
                </a:lnTo>
                <a:lnTo>
                  <a:pt x="484735" y="825400"/>
                </a:lnTo>
                <a:lnTo>
                  <a:pt x="0" y="825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6161114" y="4070350"/>
            <a:ext cx="6326630" cy="1073150"/>
          </a:xfrm>
          <a:prstGeom prst="rect">
            <a:avLst/>
          </a:prstGeom>
        </p:spPr>
        <p:txBody>
          <a:bodyPr lIns="0" tIns="0" rIns="0" bIns="0" rtlCol="0" anchor="t">
            <a:spAutoFit/>
          </a:bodyPr>
          <a:lstStyle/>
          <a:p>
            <a:pPr algn="ctr">
              <a:lnSpc>
                <a:spcPts val="6999"/>
              </a:lnSpc>
            </a:pPr>
            <a:r>
              <a:rPr lang="en-US" sz="6999">
                <a:solidFill>
                  <a:srgbClr val="FFFFFF"/>
                </a:solidFill>
                <a:latin typeface="Retropix"/>
              </a:rPr>
              <a:t>THANK YOU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69043">
            <a:off x="-10406628" y="336037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444" b="-11444"/>
            </a:stretch>
          </a:blipFill>
        </p:spPr>
        <p:txBody>
          <a:bodyPr/>
          <a:lstStyle/>
          <a:p>
            <a:endParaRPr lang="en-US"/>
          </a:p>
        </p:txBody>
      </p:sp>
      <p:sp>
        <p:nvSpPr>
          <p:cNvPr id="3" name="Freeform 3"/>
          <p:cNvSpPr/>
          <p:nvPr/>
        </p:nvSpPr>
        <p:spPr>
          <a:xfrm>
            <a:off x="-2180313" y="-775992"/>
            <a:ext cx="16230600" cy="6041390"/>
          </a:xfrm>
          <a:custGeom>
            <a:avLst/>
            <a:gdLst/>
            <a:ahLst/>
            <a:cxnLst/>
            <a:rect l="l" t="t" r="r" b="b"/>
            <a:pathLst>
              <a:path w="16230600" h="6041390">
                <a:moveTo>
                  <a:pt x="0" y="0"/>
                </a:moveTo>
                <a:lnTo>
                  <a:pt x="16230600" y="0"/>
                </a:lnTo>
                <a:lnTo>
                  <a:pt x="16230600" y="6041390"/>
                </a:lnTo>
                <a:lnTo>
                  <a:pt x="0" y="6041390"/>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0" y="121898"/>
            <a:ext cx="18288000" cy="10287000"/>
            <a:chOff x="0" y="0"/>
            <a:chExt cx="6186311" cy="3479800"/>
          </a:xfrm>
        </p:grpSpPr>
        <p:sp>
          <p:nvSpPr>
            <p:cNvPr id="5" name="Freeform 5"/>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txBody>
            <a:bodyPr/>
            <a:lstStyle/>
            <a:p>
              <a:endParaRPr lang="en-US"/>
            </a:p>
          </p:txBody>
        </p:sp>
      </p:grpSp>
      <p:sp>
        <p:nvSpPr>
          <p:cNvPr id="6" name="Freeform 6"/>
          <p:cNvSpPr/>
          <p:nvPr/>
        </p:nvSpPr>
        <p:spPr>
          <a:xfrm>
            <a:off x="1682853" y="377889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498983" y="93323"/>
            <a:ext cx="7038975" cy="280669"/>
          </a:xfrm>
          <a:prstGeom prst="rect">
            <a:avLst/>
          </a:prstGeom>
        </p:spPr>
        <p:txBody>
          <a:bodyPr lIns="0" tIns="0" rIns="0" bIns="0" rtlCol="0" anchor="t">
            <a:spAutoFit/>
          </a:bodyPr>
          <a:lstStyle/>
          <a:p>
            <a:pPr algn="just">
              <a:lnSpc>
                <a:spcPts val="2380"/>
              </a:lnSpc>
            </a:pPr>
            <a:endParaRPr/>
          </a:p>
        </p:txBody>
      </p:sp>
      <p:sp>
        <p:nvSpPr>
          <p:cNvPr id="8" name="TextBox 8"/>
          <p:cNvSpPr txBox="1"/>
          <p:nvPr/>
        </p:nvSpPr>
        <p:spPr>
          <a:xfrm>
            <a:off x="15875034" y="9216415"/>
            <a:ext cx="1384266" cy="287664"/>
          </a:xfrm>
          <a:prstGeom prst="rect">
            <a:avLst/>
          </a:prstGeom>
        </p:spPr>
        <p:txBody>
          <a:bodyPr lIns="0" tIns="0" rIns="0" bIns="0" rtlCol="0" anchor="t">
            <a:spAutoFit/>
          </a:bodyPr>
          <a:lstStyle/>
          <a:p>
            <a:pPr marL="0" lvl="0" indent="0" algn="r">
              <a:lnSpc>
                <a:spcPts val="2380"/>
              </a:lnSpc>
              <a:spcBef>
                <a:spcPct val="0"/>
              </a:spcBef>
            </a:pPr>
            <a:r>
              <a:rPr lang="en-US" sz="1700" u="none" spc="85">
                <a:solidFill>
                  <a:srgbClr val="FF66C4"/>
                </a:solidFill>
                <a:latin typeface="DM Sans Bold"/>
              </a:rPr>
              <a:t>NEXT</a:t>
            </a:r>
          </a:p>
        </p:txBody>
      </p:sp>
      <p:sp>
        <p:nvSpPr>
          <p:cNvPr id="9" name="TextBox 9"/>
          <p:cNvSpPr txBox="1"/>
          <p:nvPr/>
        </p:nvSpPr>
        <p:spPr>
          <a:xfrm>
            <a:off x="8120156" y="775928"/>
            <a:ext cx="9996010" cy="9137650"/>
          </a:xfrm>
          <a:prstGeom prst="rect">
            <a:avLst/>
          </a:prstGeom>
        </p:spPr>
        <p:txBody>
          <a:bodyPr lIns="0" tIns="0" rIns="0" bIns="0" rtlCol="0" anchor="t">
            <a:spAutoFit/>
          </a:bodyPr>
          <a:lstStyle/>
          <a:p>
            <a:pPr>
              <a:lnSpc>
                <a:spcPts val="5599"/>
              </a:lnSpc>
            </a:pPr>
            <a:r>
              <a:rPr lang="en-US" sz="3999" spc="-79">
                <a:solidFill>
                  <a:srgbClr val="000000"/>
                </a:solidFill>
                <a:latin typeface="DM Sans Bold"/>
              </a:rPr>
              <a:t>A text editor is a software tool designed for creating and editing plain text files. It provides a simple and efficient interface for users to write and modify text-based content. </a:t>
            </a:r>
          </a:p>
          <a:p>
            <a:pPr>
              <a:lnSpc>
                <a:spcPts val="5599"/>
              </a:lnSpc>
            </a:pPr>
            <a:endParaRPr lang="en-US" sz="3999" spc="-79">
              <a:solidFill>
                <a:srgbClr val="000000"/>
              </a:solidFill>
              <a:latin typeface="DM Sans Bold"/>
            </a:endParaRPr>
          </a:p>
          <a:p>
            <a:pPr>
              <a:lnSpc>
                <a:spcPts val="5599"/>
              </a:lnSpc>
            </a:pPr>
            <a:r>
              <a:rPr lang="en-US" sz="3999" spc="-79">
                <a:solidFill>
                  <a:srgbClr val="000000"/>
                </a:solidFill>
                <a:latin typeface="DM Sans Bold"/>
              </a:rPr>
              <a:t>Text editors are widely used by programmers, writers, and anyone who needs to work with text-based documents.</a:t>
            </a:r>
          </a:p>
          <a:p>
            <a:pPr>
              <a:lnSpc>
                <a:spcPts val="5599"/>
              </a:lnSpc>
            </a:pPr>
            <a:endParaRPr lang="en-US" sz="3999" spc="-79">
              <a:solidFill>
                <a:srgbClr val="000000"/>
              </a:solidFill>
              <a:latin typeface="DM Sans Bold"/>
            </a:endParaRPr>
          </a:p>
          <a:p>
            <a:pPr>
              <a:lnSpc>
                <a:spcPts val="5599"/>
              </a:lnSpc>
            </a:pPr>
            <a:endParaRPr lang="en-US" sz="3999" spc="-79">
              <a:solidFill>
                <a:srgbClr val="000000"/>
              </a:solidFill>
              <a:latin typeface="DM Sans Bold"/>
            </a:endParaRPr>
          </a:p>
          <a:p>
            <a:pPr>
              <a:lnSpc>
                <a:spcPts val="5599"/>
              </a:lnSpc>
            </a:pPr>
            <a:endParaRPr lang="en-US" sz="3999" spc="-79">
              <a:solidFill>
                <a:srgbClr val="000000"/>
              </a:solidFill>
              <a:latin typeface="DM Sans Bold"/>
            </a:endParaRPr>
          </a:p>
        </p:txBody>
      </p:sp>
      <p:sp>
        <p:nvSpPr>
          <p:cNvPr id="10" name="TextBox 10"/>
          <p:cNvSpPr txBox="1"/>
          <p:nvPr/>
        </p:nvSpPr>
        <p:spPr>
          <a:xfrm>
            <a:off x="728153" y="766403"/>
            <a:ext cx="6580634" cy="2098676"/>
          </a:xfrm>
          <a:prstGeom prst="rect">
            <a:avLst/>
          </a:prstGeom>
        </p:spPr>
        <p:txBody>
          <a:bodyPr lIns="0" tIns="0" rIns="0" bIns="0" rtlCol="0" anchor="t">
            <a:spAutoFit/>
          </a:bodyPr>
          <a:lstStyle/>
          <a:p>
            <a:pPr algn="ctr">
              <a:lnSpc>
                <a:spcPts val="5599"/>
              </a:lnSpc>
              <a:spcBef>
                <a:spcPct val="0"/>
              </a:spcBef>
            </a:pPr>
            <a:r>
              <a:rPr lang="en-US" sz="3999" spc="199">
                <a:solidFill>
                  <a:srgbClr val="FF3131"/>
                </a:solidFill>
                <a:latin typeface="Chonburi"/>
              </a:rPr>
              <a:t>WHAT IS THE TEXT EDITOR AND LIST ADT?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69043">
            <a:off x="-10406628" y="336037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444" b="-11444"/>
            </a:stretch>
          </a:blipFill>
        </p:spPr>
        <p:txBody>
          <a:bodyPr/>
          <a:lstStyle/>
          <a:p>
            <a:endParaRPr lang="en-US"/>
          </a:p>
        </p:txBody>
      </p:sp>
      <p:sp>
        <p:nvSpPr>
          <p:cNvPr id="3" name="Freeform 3"/>
          <p:cNvSpPr/>
          <p:nvPr/>
        </p:nvSpPr>
        <p:spPr>
          <a:xfrm>
            <a:off x="-2180313" y="-775992"/>
            <a:ext cx="16230600" cy="6041390"/>
          </a:xfrm>
          <a:custGeom>
            <a:avLst/>
            <a:gdLst/>
            <a:ahLst/>
            <a:cxnLst/>
            <a:rect l="l" t="t" r="r" b="b"/>
            <a:pathLst>
              <a:path w="16230600" h="6041390">
                <a:moveTo>
                  <a:pt x="0" y="0"/>
                </a:moveTo>
                <a:lnTo>
                  <a:pt x="16230600" y="0"/>
                </a:lnTo>
                <a:lnTo>
                  <a:pt x="16230600" y="6041390"/>
                </a:lnTo>
                <a:lnTo>
                  <a:pt x="0" y="6041390"/>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0" y="121898"/>
            <a:ext cx="18288000" cy="10287000"/>
            <a:chOff x="0" y="0"/>
            <a:chExt cx="6186311" cy="3479800"/>
          </a:xfrm>
        </p:grpSpPr>
        <p:sp>
          <p:nvSpPr>
            <p:cNvPr id="5" name="Freeform 5"/>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txBody>
            <a:bodyPr/>
            <a:lstStyle/>
            <a:p>
              <a:endParaRPr lang="en-US"/>
            </a:p>
          </p:txBody>
        </p:sp>
      </p:grpSp>
      <p:sp>
        <p:nvSpPr>
          <p:cNvPr id="6" name="Freeform 6"/>
          <p:cNvSpPr/>
          <p:nvPr/>
        </p:nvSpPr>
        <p:spPr>
          <a:xfrm>
            <a:off x="1682853" y="377889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498983" y="93323"/>
            <a:ext cx="7038975" cy="280669"/>
          </a:xfrm>
          <a:prstGeom prst="rect">
            <a:avLst/>
          </a:prstGeom>
        </p:spPr>
        <p:txBody>
          <a:bodyPr lIns="0" tIns="0" rIns="0" bIns="0" rtlCol="0" anchor="t">
            <a:spAutoFit/>
          </a:bodyPr>
          <a:lstStyle/>
          <a:p>
            <a:pPr algn="just">
              <a:lnSpc>
                <a:spcPts val="2380"/>
              </a:lnSpc>
            </a:pPr>
            <a:endParaRPr/>
          </a:p>
        </p:txBody>
      </p:sp>
      <p:sp>
        <p:nvSpPr>
          <p:cNvPr id="8" name="TextBox 8"/>
          <p:cNvSpPr txBox="1"/>
          <p:nvPr/>
        </p:nvSpPr>
        <p:spPr>
          <a:xfrm>
            <a:off x="15875034" y="9216415"/>
            <a:ext cx="1384266" cy="287664"/>
          </a:xfrm>
          <a:prstGeom prst="rect">
            <a:avLst/>
          </a:prstGeom>
        </p:spPr>
        <p:txBody>
          <a:bodyPr lIns="0" tIns="0" rIns="0" bIns="0" rtlCol="0" anchor="t">
            <a:spAutoFit/>
          </a:bodyPr>
          <a:lstStyle/>
          <a:p>
            <a:pPr marL="0" lvl="0" indent="0" algn="r">
              <a:lnSpc>
                <a:spcPts val="2380"/>
              </a:lnSpc>
              <a:spcBef>
                <a:spcPct val="0"/>
              </a:spcBef>
            </a:pPr>
            <a:r>
              <a:rPr lang="en-US" sz="1700" u="none" spc="85">
                <a:solidFill>
                  <a:srgbClr val="FF66C4"/>
                </a:solidFill>
                <a:latin typeface="DM Sans Bold"/>
              </a:rPr>
              <a:t>NEXT</a:t>
            </a:r>
          </a:p>
        </p:txBody>
      </p:sp>
      <p:sp>
        <p:nvSpPr>
          <p:cNvPr id="9" name="TextBox 9"/>
          <p:cNvSpPr txBox="1"/>
          <p:nvPr/>
        </p:nvSpPr>
        <p:spPr>
          <a:xfrm>
            <a:off x="8120156" y="775928"/>
            <a:ext cx="9996010" cy="7727950"/>
          </a:xfrm>
          <a:prstGeom prst="rect">
            <a:avLst/>
          </a:prstGeom>
        </p:spPr>
        <p:txBody>
          <a:bodyPr lIns="0" tIns="0" rIns="0" bIns="0" rtlCol="0" anchor="t">
            <a:spAutoFit/>
          </a:bodyPr>
          <a:lstStyle/>
          <a:p>
            <a:pPr>
              <a:lnSpc>
                <a:spcPts val="5599"/>
              </a:lnSpc>
            </a:pPr>
            <a:r>
              <a:rPr lang="en-US" sz="3999" spc="-79">
                <a:solidFill>
                  <a:srgbClr val="000000"/>
                </a:solidFill>
                <a:latin typeface="DM Sans Bold"/>
              </a:rPr>
              <a:t>Text editors come in various forms, ranging from basic editors that offer minimal functionality to advanced editors with powerful features and customizable options. </a:t>
            </a:r>
          </a:p>
          <a:p>
            <a:pPr>
              <a:lnSpc>
                <a:spcPts val="5599"/>
              </a:lnSpc>
            </a:pPr>
            <a:endParaRPr lang="en-US" sz="3999" spc="-79">
              <a:solidFill>
                <a:srgbClr val="000000"/>
              </a:solidFill>
              <a:latin typeface="DM Sans Bold"/>
            </a:endParaRPr>
          </a:p>
          <a:p>
            <a:pPr>
              <a:lnSpc>
                <a:spcPts val="5599"/>
              </a:lnSpc>
            </a:pPr>
            <a:r>
              <a:rPr lang="en-US" sz="3999" spc="-79">
                <a:solidFill>
                  <a:srgbClr val="000000"/>
                </a:solidFill>
                <a:latin typeface="DM Sans Bold"/>
              </a:rPr>
              <a:t>Some popular text editors include Notepad (Windows), TextEdit (Mac), and Visual Studio Code.</a:t>
            </a:r>
          </a:p>
          <a:p>
            <a:pPr>
              <a:lnSpc>
                <a:spcPts val="5599"/>
              </a:lnSpc>
            </a:pPr>
            <a:endParaRPr lang="en-US" sz="3999" spc="-79">
              <a:solidFill>
                <a:srgbClr val="000000"/>
              </a:solidFill>
              <a:latin typeface="DM Sans Bold"/>
            </a:endParaRPr>
          </a:p>
          <a:p>
            <a:pPr>
              <a:lnSpc>
                <a:spcPts val="5599"/>
              </a:lnSpc>
            </a:pPr>
            <a:endParaRPr lang="en-US" sz="3999" spc="-79">
              <a:solidFill>
                <a:srgbClr val="000000"/>
              </a:solidFill>
              <a:latin typeface="DM Sans Bold"/>
            </a:endParaRPr>
          </a:p>
        </p:txBody>
      </p:sp>
      <p:sp>
        <p:nvSpPr>
          <p:cNvPr id="10" name="TextBox 10"/>
          <p:cNvSpPr txBox="1"/>
          <p:nvPr/>
        </p:nvSpPr>
        <p:spPr>
          <a:xfrm>
            <a:off x="709103" y="766403"/>
            <a:ext cx="6580634" cy="2098676"/>
          </a:xfrm>
          <a:prstGeom prst="rect">
            <a:avLst/>
          </a:prstGeom>
        </p:spPr>
        <p:txBody>
          <a:bodyPr lIns="0" tIns="0" rIns="0" bIns="0" rtlCol="0" anchor="t">
            <a:spAutoFit/>
          </a:bodyPr>
          <a:lstStyle/>
          <a:p>
            <a:pPr algn="ctr">
              <a:lnSpc>
                <a:spcPts val="5599"/>
              </a:lnSpc>
              <a:spcBef>
                <a:spcPct val="0"/>
              </a:spcBef>
            </a:pPr>
            <a:r>
              <a:rPr lang="en-US" sz="3999" spc="199">
                <a:solidFill>
                  <a:srgbClr val="FF3131"/>
                </a:solidFill>
                <a:latin typeface="Chonburi"/>
              </a:rPr>
              <a:t>WHAT IS THE TEXT EDITOR AND LIST ADT?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143" y="-717931"/>
            <a:ext cx="11913496" cy="11722861"/>
            <a:chOff x="0" y="0"/>
            <a:chExt cx="3137711" cy="3087503"/>
          </a:xfrm>
        </p:grpSpPr>
        <p:sp>
          <p:nvSpPr>
            <p:cNvPr id="3" name="Freeform 3"/>
            <p:cNvSpPr/>
            <p:nvPr/>
          </p:nvSpPr>
          <p:spPr>
            <a:xfrm>
              <a:off x="0" y="0"/>
              <a:ext cx="3137711" cy="3087503"/>
            </a:xfrm>
            <a:custGeom>
              <a:avLst/>
              <a:gdLst/>
              <a:ahLst/>
              <a:cxnLst/>
              <a:rect l="l" t="t" r="r" b="b"/>
              <a:pathLst>
                <a:path w="3137711" h="3087503">
                  <a:moveTo>
                    <a:pt x="0" y="0"/>
                  </a:moveTo>
                  <a:lnTo>
                    <a:pt x="3137711" y="0"/>
                  </a:lnTo>
                  <a:lnTo>
                    <a:pt x="3137711" y="3087503"/>
                  </a:lnTo>
                  <a:lnTo>
                    <a:pt x="0" y="3087503"/>
                  </a:lnTo>
                  <a:close/>
                </a:path>
              </a:pathLst>
            </a:custGeom>
            <a:solidFill>
              <a:srgbClr val="E3E3E3"/>
            </a:solidFill>
          </p:spPr>
          <p:txBody>
            <a:bodyPr/>
            <a:lstStyle/>
            <a:p>
              <a:endParaRPr lang="en-US"/>
            </a:p>
          </p:txBody>
        </p:sp>
        <p:sp>
          <p:nvSpPr>
            <p:cNvPr id="4" name="TextBox 4"/>
            <p:cNvSpPr txBox="1"/>
            <p:nvPr/>
          </p:nvSpPr>
          <p:spPr>
            <a:xfrm>
              <a:off x="0" y="-38100"/>
              <a:ext cx="3137711" cy="3125603"/>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13262215" y="3086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028700" y="962025"/>
            <a:ext cx="6942638" cy="1374775"/>
          </a:xfrm>
          <a:prstGeom prst="rect">
            <a:avLst/>
          </a:prstGeom>
        </p:spPr>
        <p:txBody>
          <a:bodyPr lIns="0" tIns="0" rIns="0" bIns="0" rtlCol="0" anchor="t">
            <a:spAutoFit/>
          </a:bodyPr>
          <a:lstStyle/>
          <a:p>
            <a:pPr>
              <a:lnSpc>
                <a:spcPts val="5599"/>
              </a:lnSpc>
            </a:pPr>
            <a:r>
              <a:rPr lang="en-US" sz="3999">
                <a:solidFill>
                  <a:srgbClr val="FF3131"/>
                </a:solidFill>
                <a:latin typeface="Garet Bold"/>
              </a:rPr>
              <a:t>The List Abstract Data Type (ADT) </a:t>
            </a:r>
          </a:p>
        </p:txBody>
      </p:sp>
      <p:sp>
        <p:nvSpPr>
          <p:cNvPr id="7" name="TextBox 7"/>
          <p:cNvSpPr txBox="1"/>
          <p:nvPr/>
        </p:nvSpPr>
        <p:spPr>
          <a:xfrm>
            <a:off x="1028700" y="3222381"/>
            <a:ext cx="9293412" cy="5613400"/>
          </a:xfrm>
          <a:prstGeom prst="rect">
            <a:avLst/>
          </a:prstGeom>
        </p:spPr>
        <p:txBody>
          <a:bodyPr lIns="0" tIns="0" rIns="0" bIns="0" rtlCol="0" anchor="t">
            <a:spAutoFit/>
          </a:bodyPr>
          <a:lstStyle/>
          <a:p>
            <a:pPr>
              <a:lnSpc>
                <a:spcPts val="5599"/>
              </a:lnSpc>
            </a:pPr>
            <a:r>
              <a:rPr lang="en-US" sz="3999">
                <a:solidFill>
                  <a:srgbClr val="000000"/>
                </a:solidFill>
                <a:latin typeface="DM Sans"/>
              </a:rPr>
              <a:t>ADT is a fundamental data structure in computer science that represents a collection of elements arranged in a specific order. It provides a way to store and manipulate a sequence of items, where each item can be accessed using its position or index within the list.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618" y="-717931"/>
            <a:ext cx="13071025" cy="11722861"/>
            <a:chOff x="0" y="0"/>
            <a:chExt cx="3442574" cy="3087503"/>
          </a:xfrm>
        </p:grpSpPr>
        <p:sp>
          <p:nvSpPr>
            <p:cNvPr id="3" name="Freeform 3"/>
            <p:cNvSpPr/>
            <p:nvPr/>
          </p:nvSpPr>
          <p:spPr>
            <a:xfrm>
              <a:off x="0" y="0"/>
              <a:ext cx="3442574" cy="3087503"/>
            </a:xfrm>
            <a:custGeom>
              <a:avLst/>
              <a:gdLst/>
              <a:ahLst/>
              <a:cxnLst/>
              <a:rect l="l" t="t" r="r" b="b"/>
              <a:pathLst>
                <a:path w="3442574" h="3087503">
                  <a:moveTo>
                    <a:pt x="0" y="0"/>
                  </a:moveTo>
                  <a:lnTo>
                    <a:pt x="3442574" y="0"/>
                  </a:lnTo>
                  <a:lnTo>
                    <a:pt x="3442574" y="3087503"/>
                  </a:lnTo>
                  <a:lnTo>
                    <a:pt x="0" y="3087503"/>
                  </a:lnTo>
                  <a:close/>
                </a:path>
              </a:pathLst>
            </a:custGeom>
            <a:solidFill>
              <a:srgbClr val="E3E3E3"/>
            </a:solidFill>
          </p:spPr>
          <p:txBody>
            <a:bodyPr/>
            <a:lstStyle/>
            <a:p>
              <a:endParaRPr lang="en-US"/>
            </a:p>
          </p:txBody>
        </p:sp>
        <p:sp>
          <p:nvSpPr>
            <p:cNvPr id="4" name="TextBox 4"/>
            <p:cNvSpPr txBox="1"/>
            <p:nvPr/>
          </p:nvSpPr>
          <p:spPr>
            <a:xfrm>
              <a:off x="0" y="-38100"/>
              <a:ext cx="3442574" cy="3125603"/>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13262215" y="3086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028700" y="962025"/>
            <a:ext cx="6942638" cy="1374775"/>
          </a:xfrm>
          <a:prstGeom prst="rect">
            <a:avLst/>
          </a:prstGeom>
        </p:spPr>
        <p:txBody>
          <a:bodyPr lIns="0" tIns="0" rIns="0" bIns="0" rtlCol="0" anchor="t">
            <a:spAutoFit/>
          </a:bodyPr>
          <a:lstStyle/>
          <a:p>
            <a:pPr>
              <a:lnSpc>
                <a:spcPts val="5599"/>
              </a:lnSpc>
            </a:pPr>
            <a:r>
              <a:rPr lang="en-US" sz="3999">
                <a:solidFill>
                  <a:srgbClr val="FF3131"/>
                </a:solidFill>
                <a:latin typeface="Garet Bold"/>
              </a:rPr>
              <a:t>The List Abstract Data Type (ADT) </a:t>
            </a:r>
          </a:p>
        </p:txBody>
      </p:sp>
      <p:sp>
        <p:nvSpPr>
          <p:cNvPr id="7" name="TextBox 7"/>
          <p:cNvSpPr txBox="1"/>
          <p:nvPr/>
        </p:nvSpPr>
        <p:spPr>
          <a:xfrm>
            <a:off x="1028700" y="2406650"/>
            <a:ext cx="9293412" cy="679450"/>
          </a:xfrm>
          <a:prstGeom prst="rect">
            <a:avLst/>
          </a:prstGeom>
        </p:spPr>
        <p:txBody>
          <a:bodyPr lIns="0" tIns="0" rIns="0" bIns="0" rtlCol="0" anchor="t">
            <a:spAutoFit/>
          </a:bodyPr>
          <a:lstStyle/>
          <a:p>
            <a:pPr algn="just">
              <a:lnSpc>
                <a:spcPts val="5599"/>
              </a:lnSpc>
            </a:pPr>
            <a:r>
              <a:rPr lang="en-US" sz="3999">
                <a:solidFill>
                  <a:srgbClr val="000000"/>
                </a:solidFill>
                <a:latin typeface="DM Sans"/>
              </a:rPr>
              <a:t>These operations typically include:</a:t>
            </a:r>
          </a:p>
        </p:txBody>
      </p:sp>
      <p:sp>
        <p:nvSpPr>
          <p:cNvPr id="8" name="TextBox 8"/>
          <p:cNvSpPr txBox="1"/>
          <p:nvPr/>
        </p:nvSpPr>
        <p:spPr>
          <a:xfrm>
            <a:off x="1028700" y="3152775"/>
            <a:ext cx="11964707" cy="7023100"/>
          </a:xfrm>
          <a:prstGeom prst="rect">
            <a:avLst/>
          </a:prstGeom>
        </p:spPr>
        <p:txBody>
          <a:bodyPr lIns="0" tIns="0" rIns="0" bIns="0" rtlCol="0" anchor="t">
            <a:spAutoFit/>
          </a:bodyPr>
          <a:lstStyle/>
          <a:p>
            <a:pPr>
              <a:lnSpc>
                <a:spcPts val="5599"/>
              </a:lnSpc>
            </a:pPr>
            <a:r>
              <a:rPr lang="en-US" sz="3999">
                <a:solidFill>
                  <a:srgbClr val="000000"/>
                </a:solidFill>
                <a:latin typeface="DM Sans"/>
              </a:rPr>
              <a:t>. Insertion: Adding an element to the list at a specified position. </a:t>
            </a:r>
          </a:p>
          <a:p>
            <a:pPr>
              <a:lnSpc>
                <a:spcPts val="5599"/>
              </a:lnSpc>
            </a:pPr>
            <a:r>
              <a:rPr lang="en-US" sz="3999">
                <a:solidFill>
                  <a:srgbClr val="000000"/>
                </a:solidFill>
                <a:latin typeface="DM Sans"/>
              </a:rPr>
              <a:t>. Deletion: Removing an element from the list at a specified position. </a:t>
            </a:r>
          </a:p>
          <a:p>
            <a:pPr>
              <a:lnSpc>
                <a:spcPts val="5599"/>
              </a:lnSpc>
            </a:pPr>
            <a:r>
              <a:rPr lang="en-US" sz="3999">
                <a:solidFill>
                  <a:srgbClr val="000000"/>
                </a:solidFill>
                <a:latin typeface="DM Sans"/>
              </a:rPr>
              <a:t>. Access: Retrieving the value of an element at a given position. </a:t>
            </a:r>
          </a:p>
          <a:p>
            <a:pPr>
              <a:lnSpc>
                <a:spcPts val="5599"/>
              </a:lnSpc>
            </a:pPr>
            <a:r>
              <a:rPr lang="en-US" sz="3999">
                <a:solidFill>
                  <a:srgbClr val="000000"/>
                </a:solidFill>
                <a:latin typeface="DM Sans"/>
              </a:rPr>
              <a:t>. Search: Finding the position of a specific element within the list. </a:t>
            </a:r>
          </a:p>
          <a:p>
            <a:pPr>
              <a:lnSpc>
                <a:spcPts val="5599"/>
              </a:lnSpc>
            </a:pPr>
            <a:r>
              <a:rPr lang="en-US" sz="3999">
                <a:solidFill>
                  <a:srgbClr val="000000"/>
                </a:solidFill>
                <a:latin typeface="DM Sans"/>
              </a:rPr>
              <a:t>. Update: Modifying the value of an element at a particular position.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618" y="-717931"/>
            <a:ext cx="13071025" cy="11722861"/>
            <a:chOff x="0" y="0"/>
            <a:chExt cx="3442574" cy="3087503"/>
          </a:xfrm>
        </p:grpSpPr>
        <p:sp>
          <p:nvSpPr>
            <p:cNvPr id="3" name="Freeform 3"/>
            <p:cNvSpPr/>
            <p:nvPr/>
          </p:nvSpPr>
          <p:spPr>
            <a:xfrm>
              <a:off x="0" y="0"/>
              <a:ext cx="3442574" cy="3087503"/>
            </a:xfrm>
            <a:custGeom>
              <a:avLst/>
              <a:gdLst/>
              <a:ahLst/>
              <a:cxnLst/>
              <a:rect l="l" t="t" r="r" b="b"/>
              <a:pathLst>
                <a:path w="3442574" h="3087503">
                  <a:moveTo>
                    <a:pt x="0" y="0"/>
                  </a:moveTo>
                  <a:lnTo>
                    <a:pt x="3442574" y="0"/>
                  </a:lnTo>
                  <a:lnTo>
                    <a:pt x="3442574" y="3087503"/>
                  </a:lnTo>
                  <a:lnTo>
                    <a:pt x="0" y="3087503"/>
                  </a:lnTo>
                  <a:close/>
                </a:path>
              </a:pathLst>
            </a:custGeom>
            <a:solidFill>
              <a:srgbClr val="E3E3E3"/>
            </a:solidFill>
          </p:spPr>
          <p:txBody>
            <a:bodyPr/>
            <a:lstStyle/>
            <a:p>
              <a:endParaRPr lang="en-US"/>
            </a:p>
          </p:txBody>
        </p:sp>
        <p:sp>
          <p:nvSpPr>
            <p:cNvPr id="4" name="TextBox 4"/>
            <p:cNvSpPr txBox="1"/>
            <p:nvPr/>
          </p:nvSpPr>
          <p:spPr>
            <a:xfrm>
              <a:off x="0" y="-38100"/>
              <a:ext cx="3442574" cy="3125603"/>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13262215" y="3086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028700" y="962025"/>
            <a:ext cx="6942638" cy="1374775"/>
          </a:xfrm>
          <a:prstGeom prst="rect">
            <a:avLst/>
          </a:prstGeom>
        </p:spPr>
        <p:txBody>
          <a:bodyPr lIns="0" tIns="0" rIns="0" bIns="0" rtlCol="0" anchor="t">
            <a:spAutoFit/>
          </a:bodyPr>
          <a:lstStyle/>
          <a:p>
            <a:pPr>
              <a:lnSpc>
                <a:spcPts val="5599"/>
              </a:lnSpc>
            </a:pPr>
            <a:r>
              <a:rPr lang="en-US" sz="3999">
                <a:solidFill>
                  <a:srgbClr val="FF3131"/>
                </a:solidFill>
                <a:latin typeface="Garet Bold"/>
              </a:rPr>
              <a:t>The List Abstract Data Type (ADT) </a:t>
            </a:r>
          </a:p>
        </p:txBody>
      </p:sp>
      <p:sp>
        <p:nvSpPr>
          <p:cNvPr id="7" name="TextBox 7"/>
          <p:cNvSpPr txBox="1"/>
          <p:nvPr/>
        </p:nvSpPr>
        <p:spPr>
          <a:xfrm>
            <a:off x="1297508" y="2544582"/>
            <a:ext cx="11695899" cy="4203700"/>
          </a:xfrm>
          <a:prstGeom prst="rect">
            <a:avLst/>
          </a:prstGeom>
        </p:spPr>
        <p:txBody>
          <a:bodyPr lIns="0" tIns="0" rIns="0" bIns="0" rtlCol="0" anchor="t">
            <a:spAutoFit/>
          </a:bodyPr>
          <a:lstStyle/>
          <a:p>
            <a:pPr>
              <a:lnSpc>
                <a:spcPts val="5599"/>
              </a:lnSpc>
            </a:pPr>
            <a:r>
              <a:rPr lang="en-US" sz="3999">
                <a:solidFill>
                  <a:srgbClr val="000000"/>
                </a:solidFill>
                <a:latin typeface="DM Sans"/>
              </a:rPr>
              <a:t>The List ADT is fundamental in many programming languages and serves as a building block for more complex data structures like stacks, queues, and trees. It is widely used in various applications, including data processing, database management, and algorithm design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618" y="-717931"/>
            <a:ext cx="13071025" cy="11722861"/>
            <a:chOff x="0" y="0"/>
            <a:chExt cx="3442574" cy="3087503"/>
          </a:xfrm>
        </p:grpSpPr>
        <p:sp>
          <p:nvSpPr>
            <p:cNvPr id="3" name="Freeform 3"/>
            <p:cNvSpPr/>
            <p:nvPr/>
          </p:nvSpPr>
          <p:spPr>
            <a:xfrm>
              <a:off x="0" y="0"/>
              <a:ext cx="3442574" cy="3087503"/>
            </a:xfrm>
            <a:custGeom>
              <a:avLst/>
              <a:gdLst/>
              <a:ahLst/>
              <a:cxnLst/>
              <a:rect l="l" t="t" r="r" b="b"/>
              <a:pathLst>
                <a:path w="3442574" h="3087503">
                  <a:moveTo>
                    <a:pt x="0" y="0"/>
                  </a:moveTo>
                  <a:lnTo>
                    <a:pt x="3442574" y="0"/>
                  </a:lnTo>
                  <a:lnTo>
                    <a:pt x="3442574" y="3087503"/>
                  </a:lnTo>
                  <a:lnTo>
                    <a:pt x="0" y="3087503"/>
                  </a:lnTo>
                  <a:close/>
                </a:path>
              </a:pathLst>
            </a:custGeom>
            <a:solidFill>
              <a:srgbClr val="E3E3E3"/>
            </a:solidFill>
          </p:spPr>
          <p:txBody>
            <a:bodyPr/>
            <a:lstStyle/>
            <a:p>
              <a:endParaRPr lang="en-US"/>
            </a:p>
          </p:txBody>
        </p:sp>
        <p:sp>
          <p:nvSpPr>
            <p:cNvPr id="4" name="TextBox 4"/>
            <p:cNvSpPr txBox="1"/>
            <p:nvPr/>
          </p:nvSpPr>
          <p:spPr>
            <a:xfrm>
              <a:off x="0" y="-38100"/>
              <a:ext cx="3442574" cy="3125603"/>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13262215" y="3086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028700" y="962025"/>
            <a:ext cx="6942638" cy="1374775"/>
          </a:xfrm>
          <a:prstGeom prst="rect">
            <a:avLst/>
          </a:prstGeom>
        </p:spPr>
        <p:txBody>
          <a:bodyPr lIns="0" tIns="0" rIns="0" bIns="0" rtlCol="0" anchor="t">
            <a:spAutoFit/>
          </a:bodyPr>
          <a:lstStyle/>
          <a:p>
            <a:pPr>
              <a:lnSpc>
                <a:spcPts val="5599"/>
              </a:lnSpc>
            </a:pPr>
            <a:r>
              <a:rPr lang="en-US" sz="3999">
                <a:solidFill>
                  <a:srgbClr val="FF3131"/>
                </a:solidFill>
                <a:latin typeface="Garet Bold"/>
              </a:rPr>
              <a:t>The List Abstract Data Type (ADT) </a:t>
            </a:r>
          </a:p>
        </p:txBody>
      </p:sp>
      <p:sp>
        <p:nvSpPr>
          <p:cNvPr id="7" name="TextBox 7"/>
          <p:cNvSpPr txBox="1"/>
          <p:nvPr/>
        </p:nvSpPr>
        <p:spPr>
          <a:xfrm>
            <a:off x="1297508" y="2544582"/>
            <a:ext cx="11695899" cy="5613400"/>
          </a:xfrm>
          <a:prstGeom prst="rect">
            <a:avLst/>
          </a:prstGeom>
        </p:spPr>
        <p:txBody>
          <a:bodyPr lIns="0" tIns="0" rIns="0" bIns="0" rtlCol="0" anchor="t">
            <a:spAutoFit/>
          </a:bodyPr>
          <a:lstStyle/>
          <a:p>
            <a:pPr>
              <a:lnSpc>
                <a:spcPts val="5599"/>
              </a:lnSpc>
            </a:pPr>
            <a:r>
              <a:rPr lang="en-US" sz="3999">
                <a:solidFill>
                  <a:srgbClr val="000000"/>
                </a:solidFill>
                <a:latin typeface="DM Sans"/>
              </a:rPr>
              <a:t>In summary, a simple text editor using the List ADT provides the basic functionality of creating, editing, and manipulating text-based content. By utilizing a linked list as the underlying data structure, the text editor can efficiently handle operations such as insertion, deletion, access, search, and update, enabling users to work with text in a flexible and intuitive manner.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1571</Words>
  <Application>Microsoft Office PowerPoint</Application>
  <PresentationFormat>Tùy chỉnh</PresentationFormat>
  <Paragraphs>197</Paragraphs>
  <Slides>36</Slides>
  <Notes>0</Notes>
  <HiddenSlides>0</HiddenSlides>
  <MMClips>0</MMClips>
  <ScaleCrop>false</ScaleCrop>
  <HeadingPairs>
    <vt:vector size="6" baseType="variant">
      <vt:variant>
        <vt:lpstr>Phông được Dùng</vt:lpstr>
      </vt:variant>
      <vt:variant>
        <vt:i4>11</vt:i4>
      </vt:variant>
      <vt:variant>
        <vt:lpstr>Chủ đề</vt:lpstr>
      </vt:variant>
      <vt:variant>
        <vt:i4>1</vt:i4>
      </vt:variant>
      <vt:variant>
        <vt:lpstr>Tiêu đề Bản chiếu</vt:lpstr>
      </vt:variant>
      <vt:variant>
        <vt:i4>36</vt:i4>
      </vt:variant>
    </vt:vector>
  </HeadingPairs>
  <TitlesOfParts>
    <vt:vector size="48" baseType="lpstr">
      <vt:lpstr>DM Sans</vt:lpstr>
      <vt:lpstr>Retropix Bold</vt:lpstr>
      <vt:lpstr>Chonburi</vt:lpstr>
      <vt:lpstr>Retropix</vt:lpstr>
      <vt:lpstr>DM Sans Bold Italics</vt:lpstr>
      <vt:lpstr>Garet Bold</vt:lpstr>
      <vt:lpstr>Arial</vt:lpstr>
      <vt:lpstr>Calibri</vt:lpstr>
      <vt:lpstr>Public Sans Italics</vt:lpstr>
      <vt:lpstr>DM Sans Bold</vt:lpstr>
      <vt:lpstr>Public Sans</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 Website Launch Presentation With Mockups</dc:title>
  <cp:lastModifiedBy>Phuc Luong</cp:lastModifiedBy>
  <cp:revision>3</cp:revision>
  <dcterms:created xsi:type="dcterms:W3CDTF">2006-08-16T00:00:00Z</dcterms:created>
  <dcterms:modified xsi:type="dcterms:W3CDTF">2024-05-19T02:19:57Z</dcterms:modified>
  <dc:identifier>DAF1Dx1jgC8</dc:identifier>
</cp:coreProperties>
</file>